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73859fa42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74addcf994fc0"/>
  </p:sldMasterIdLst>
  <p:sldIdLst>
    <p:sldId xmlns:r="http://schemas.openxmlformats.org/officeDocument/2006/relationships" id="256" r:id="R2e8287316d9442fe"/>
    <p:sldId xmlns:r="http://schemas.openxmlformats.org/officeDocument/2006/relationships" id="257" r:id="R633ba8973a5d4bab"/>
    <p:sldId xmlns:r="http://schemas.openxmlformats.org/officeDocument/2006/relationships" id="258" r:id="R59195459e1194b09"/>
    <p:sldId xmlns:r="http://schemas.openxmlformats.org/officeDocument/2006/relationships" id="259" r:id="R4c8476878f5c4c9e"/>
    <p:sldId xmlns:r="http://schemas.openxmlformats.org/officeDocument/2006/relationships" id="260" r:id="Rc95da730eb0a4d41"/>
    <p:sldId xmlns:r="http://schemas.openxmlformats.org/officeDocument/2006/relationships" id="261" r:id="R28ee59df3e144ece"/>
    <p:sldId xmlns:r="http://schemas.openxmlformats.org/officeDocument/2006/relationships" id="262" r:id="Rc705e6b52c0f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74addcf994fc0" /><Relationship Type="http://schemas.openxmlformats.org/officeDocument/2006/relationships/slide" Target="/ppt/slides/slide1.xml" Id="R2e8287316d9442fe" /><Relationship Type="http://schemas.openxmlformats.org/officeDocument/2006/relationships/slide" Target="/ppt/slides/slide2.xml" Id="R633ba8973a5d4bab" /><Relationship Type="http://schemas.openxmlformats.org/officeDocument/2006/relationships/slide" Target="/ppt/slides/slide3.xml" Id="R59195459e1194b09" /><Relationship Type="http://schemas.openxmlformats.org/officeDocument/2006/relationships/slide" Target="/ppt/slides/slide4.xml" Id="R4c8476878f5c4c9e" /><Relationship Type="http://schemas.openxmlformats.org/officeDocument/2006/relationships/slide" Target="/ppt/slides/slide5.xml" Id="Rc95da730eb0a4d41" /><Relationship Type="http://schemas.openxmlformats.org/officeDocument/2006/relationships/slide" Target="/ppt/slides/slide6.xml" Id="R28ee59df3e144ece" /><Relationship Type="http://schemas.openxmlformats.org/officeDocument/2006/relationships/slide" Target="/ppt/slides/slide7.xml" Id="Rc705e6b52c0f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1c2e774c6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055425db4829" /><Relationship Type="http://schemas.openxmlformats.org/officeDocument/2006/relationships/theme" Target="/ppt/slideMasters/theme/theme1.xml" Id="R402732739e5e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1055425db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a727c7ac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79405977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795043da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cb93c849f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2555262f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be4d2eb82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10e9faab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1 795 971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97 626 848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102 988 288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BERNSETER IVAR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BERNSETER IVAR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Bernseter, Gimleveien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989 008 706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INVEST AS</a:t>
            </a:r>
          </a:p>
        </p:txBody>
      </p:sp>
    </p:spTree>
  </p:cSld>
  <p:clrMapOvr>
    <a:masterClrMapping xmlns:a="http://schemas.openxmlformats.org/drawingml/2006/main"/>
  </p:clrMapOvr>
</p:sld>
</file>