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190d8ae10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7d3e7494f4e6a"/>
  </p:sldMasterIdLst>
  <p:sldIdLst>
    <p:sldId xmlns:r="http://schemas.openxmlformats.org/officeDocument/2006/relationships" id="256" r:id="R27ced0cbb8b943d8"/>
    <p:sldId xmlns:r="http://schemas.openxmlformats.org/officeDocument/2006/relationships" id="257" r:id="R86e947398ae641e5"/>
    <p:sldId xmlns:r="http://schemas.openxmlformats.org/officeDocument/2006/relationships" id="258" r:id="Rea57ee443c354b5c"/>
    <p:sldId xmlns:r="http://schemas.openxmlformats.org/officeDocument/2006/relationships" id="259" r:id="R03702c912f6a471f"/>
    <p:sldId xmlns:r="http://schemas.openxmlformats.org/officeDocument/2006/relationships" id="260" r:id="Rf2faa500ee404710"/>
    <p:sldId xmlns:r="http://schemas.openxmlformats.org/officeDocument/2006/relationships" id="261" r:id="R4a3ad8964fac45e7"/>
    <p:sldId xmlns:r="http://schemas.openxmlformats.org/officeDocument/2006/relationships" id="262" r:id="R6f5901f474d8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7d3e7494f4e6a" /><Relationship Type="http://schemas.openxmlformats.org/officeDocument/2006/relationships/slide" Target="/ppt/slides/slide1.xml" Id="R27ced0cbb8b943d8" /><Relationship Type="http://schemas.openxmlformats.org/officeDocument/2006/relationships/slide" Target="/ppt/slides/slide2.xml" Id="R86e947398ae641e5" /><Relationship Type="http://schemas.openxmlformats.org/officeDocument/2006/relationships/slide" Target="/ppt/slides/slide3.xml" Id="Rea57ee443c354b5c" /><Relationship Type="http://schemas.openxmlformats.org/officeDocument/2006/relationships/slide" Target="/ppt/slides/slide4.xml" Id="R03702c912f6a471f" /><Relationship Type="http://schemas.openxmlformats.org/officeDocument/2006/relationships/slide" Target="/ppt/slides/slide5.xml" Id="Rf2faa500ee404710" /><Relationship Type="http://schemas.openxmlformats.org/officeDocument/2006/relationships/slide" Target="/ppt/slides/slide6.xml" Id="R4a3ad8964fac45e7" /><Relationship Type="http://schemas.openxmlformats.org/officeDocument/2006/relationships/slide" Target="/ppt/slides/slide7.xml" Id="R6f5901f474d8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13b038fea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37c171f34a49" /><Relationship Type="http://schemas.openxmlformats.org/officeDocument/2006/relationships/theme" Target="/ppt/slideMasters/theme/theme1.xml" Id="Redceb065c49a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137c171f3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d91ff614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96dfb97f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67c700eb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d90b2af1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01d9c8cc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74cf8d48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911c2bd2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LINDBOX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20 469 864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JØRGENSEN C WIRGENES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JØRGENSEN HANNA W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JØRGENSEN JAN FOYN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Ulvøveien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989 008 943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LINDBOX AS</a:t>
            </a:r>
          </a:p>
        </p:txBody>
      </p:sp>
    </p:spTree>
  </p:cSld>
  <p:clrMapOvr>
    <a:masterClrMapping xmlns:a="http://schemas.openxmlformats.org/drawingml/2006/main"/>
  </p:clrMapOvr>
</p:sld>
</file>