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2474449ec5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4cf37c18749a9"/>
  </p:sldMasterIdLst>
  <p:sldIdLst>
    <p:sldId xmlns:r="http://schemas.openxmlformats.org/officeDocument/2006/relationships" id="256" r:id="Recee3843ae704e1b"/>
    <p:sldId xmlns:r="http://schemas.openxmlformats.org/officeDocument/2006/relationships" id="257" r:id="Rfe5257fe9cfb4946"/>
    <p:sldId xmlns:r="http://schemas.openxmlformats.org/officeDocument/2006/relationships" id="258" r:id="R25c4155d5bac42dc"/>
    <p:sldId xmlns:r="http://schemas.openxmlformats.org/officeDocument/2006/relationships" id="259" r:id="R80f17e4238254546"/>
    <p:sldId xmlns:r="http://schemas.openxmlformats.org/officeDocument/2006/relationships" id="260" r:id="R624fcc2fa8bf4950"/>
    <p:sldId xmlns:r="http://schemas.openxmlformats.org/officeDocument/2006/relationships" id="261" r:id="R5a46e0f2fd6f4b0b"/>
    <p:sldId xmlns:r="http://schemas.openxmlformats.org/officeDocument/2006/relationships" id="262" r:id="R3537300a51f3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4cf37c18749a9" /><Relationship Type="http://schemas.openxmlformats.org/officeDocument/2006/relationships/slide" Target="/ppt/slides/slide1.xml" Id="Recee3843ae704e1b" /><Relationship Type="http://schemas.openxmlformats.org/officeDocument/2006/relationships/slide" Target="/ppt/slides/slide2.xml" Id="Rfe5257fe9cfb4946" /><Relationship Type="http://schemas.openxmlformats.org/officeDocument/2006/relationships/slide" Target="/ppt/slides/slide3.xml" Id="R25c4155d5bac42dc" /><Relationship Type="http://schemas.openxmlformats.org/officeDocument/2006/relationships/slide" Target="/ppt/slides/slide4.xml" Id="R80f17e4238254546" /><Relationship Type="http://schemas.openxmlformats.org/officeDocument/2006/relationships/slide" Target="/ppt/slides/slide5.xml" Id="R624fcc2fa8bf4950" /><Relationship Type="http://schemas.openxmlformats.org/officeDocument/2006/relationships/slide" Target="/ppt/slides/slide6.xml" Id="R5a46e0f2fd6f4b0b" /><Relationship Type="http://schemas.openxmlformats.org/officeDocument/2006/relationships/slide" Target="/ppt/slides/slide7.xml" Id="R3537300a51f3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41d6a3b65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ebb4aa99c429d" /><Relationship Type="http://schemas.openxmlformats.org/officeDocument/2006/relationships/theme" Target="/ppt/slideMasters/theme/theme1.xml" Id="Re302bbe0d0fc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ebb4aa99c42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f3fc748aa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bee18d76547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da81d294a4e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cd9ef697340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b04e9d8be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0740d2817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a319426ff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HANDELSHUSET ANGVIK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HANDELSHUSET ANGVIK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2 601 906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39 347 339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44 503 034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STIG OLAV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HOLDING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 INVEST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989 009 141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