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7b1ad65bd548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e5449468ad4eb4"/>
  </p:sldMasterIdLst>
  <p:sldIdLst>
    <p:sldId xmlns:r="http://schemas.openxmlformats.org/officeDocument/2006/relationships" id="256" r:id="R5aef73a4e4744dcd"/>
    <p:sldId xmlns:r="http://schemas.openxmlformats.org/officeDocument/2006/relationships" id="257" r:id="R1880ec80b48a4687"/>
    <p:sldId xmlns:r="http://schemas.openxmlformats.org/officeDocument/2006/relationships" id="258" r:id="R8488094d60644e88"/>
    <p:sldId xmlns:r="http://schemas.openxmlformats.org/officeDocument/2006/relationships" id="259" r:id="R5c4fea0b2ff44901"/>
    <p:sldId xmlns:r="http://schemas.openxmlformats.org/officeDocument/2006/relationships" id="260" r:id="Rf219f42d03c44cda"/>
    <p:sldId xmlns:r="http://schemas.openxmlformats.org/officeDocument/2006/relationships" id="261" r:id="R50fbc81cf418495a"/>
    <p:sldId xmlns:r="http://schemas.openxmlformats.org/officeDocument/2006/relationships" id="262" r:id="Ra59ae8531fe646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5449468ad4eb4" /><Relationship Type="http://schemas.openxmlformats.org/officeDocument/2006/relationships/slide" Target="/ppt/slides/slide1.xml" Id="R5aef73a4e4744dcd" /><Relationship Type="http://schemas.openxmlformats.org/officeDocument/2006/relationships/slide" Target="/ppt/slides/slide2.xml" Id="R1880ec80b48a4687" /><Relationship Type="http://schemas.openxmlformats.org/officeDocument/2006/relationships/slide" Target="/ppt/slides/slide3.xml" Id="R8488094d60644e88" /><Relationship Type="http://schemas.openxmlformats.org/officeDocument/2006/relationships/slide" Target="/ppt/slides/slide4.xml" Id="R5c4fea0b2ff44901" /><Relationship Type="http://schemas.openxmlformats.org/officeDocument/2006/relationships/slide" Target="/ppt/slides/slide5.xml" Id="Rf219f42d03c44cda" /><Relationship Type="http://schemas.openxmlformats.org/officeDocument/2006/relationships/slide" Target="/ppt/slides/slide6.xml" Id="R50fbc81cf418495a" /><Relationship Type="http://schemas.openxmlformats.org/officeDocument/2006/relationships/slide" Target="/ppt/slides/slide7.xml" Id="Ra59ae8531fe646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e1801767e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62cac7a094ef3" /><Relationship Type="http://schemas.openxmlformats.org/officeDocument/2006/relationships/theme" Target="/ppt/slideMasters/theme/theme1.xml" Id="R662918022c3049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862cac7a094e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bdfff34d14b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cd3f26e064d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259202138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c1b8425064c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18b05c7ff46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3433f94984b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4c615776941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 HOLDING AS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2 348 229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TRULS ARILD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MARTIN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HILDE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 Maires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989 010 182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DANI HOLDING AS</a:t>
            </a:r>
          </a:p>
        </p:txBody>
      </p:sp>
    </p:spTree>
  </p:cSld>
  <p:clrMapOvr>
    <a:masterClrMapping xmlns:a="http://schemas.openxmlformats.org/drawingml/2006/main"/>
  </p:clrMapOvr>
</p:sld>
</file>