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06222686b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4744221c14f30"/>
  </p:sldMasterIdLst>
  <p:sldIdLst>
    <p:sldId xmlns:r="http://schemas.openxmlformats.org/officeDocument/2006/relationships" id="256" r:id="Re27d63c415404549"/>
    <p:sldId xmlns:r="http://schemas.openxmlformats.org/officeDocument/2006/relationships" id="257" r:id="R91d32ff852794216"/>
    <p:sldId xmlns:r="http://schemas.openxmlformats.org/officeDocument/2006/relationships" id="258" r:id="R7e20bf9dd2414917"/>
    <p:sldId xmlns:r="http://schemas.openxmlformats.org/officeDocument/2006/relationships" id="259" r:id="R49f06f55214c4081"/>
    <p:sldId xmlns:r="http://schemas.openxmlformats.org/officeDocument/2006/relationships" id="260" r:id="R190890e311534d6d"/>
    <p:sldId xmlns:r="http://schemas.openxmlformats.org/officeDocument/2006/relationships" id="261" r:id="R66d21636c4064512"/>
    <p:sldId xmlns:r="http://schemas.openxmlformats.org/officeDocument/2006/relationships" id="262" r:id="R2f9447c7fa51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4744221c14f30" /><Relationship Type="http://schemas.openxmlformats.org/officeDocument/2006/relationships/slide" Target="/ppt/slides/slide1.xml" Id="Re27d63c415404549" /><Relationship Type="http://schemas.openxmlformats.org/officeDocument/2006/relationships/slide" Target="/ppt/slides/slide2.xml" Id="R91d32ff852794216" /><Relationship Type="http://schemas.openxmlformats.org/officeDocument/2006/relationships/slide" Target="/ppt/slides/slide3.xml" Id="R7e20bf9dd2414917" /><Relationship Type="http://schemas.openxmlformats.org/officeDocument/2006/relationships/slide" Target="/ppt/slides/slide4.xml" Id="R49f06f55214c4081" /><Relationship Type="http://schemas.openxmlformats.org/officeDocument/2006/relationships/slide" Target="/ppt/slides/slide5.xml" Id="R190890e311534d6d" /><Relationship Type="http://schemas.openxmlformats.org/officeDocument/2006/relationships/slide" Target="/ppt/slides/slide6.xml" Id="R66d21636c4064512" /><Relationship Type="http://schemas.openxmlformats.org/officeDocument/2006/relationships/slide" Target="/ppt/slides/slide7.xml" Id="R2f9447c7fa51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fd4fd9d63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d246a97b49f8" /><Relationship Type="http://schemas.openxmlformats.org/officeDocument/2006/relationships/theme" Target="/ppt/slideMasters/theme/theme1.xml" Id="Rd3a7fd08b3fa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dd246a97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37e9dcb61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5916e5e7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daeb7cef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5556cb19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af7b25d9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436428f8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b7f5e119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−7 675 739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16 817 259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HATLETVEDT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PEDERSEN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HATLETVEDT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Stangeland, Telthusveien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KSH INVEST AS</a:t>
            </a:r>
          </a:p>
        </p:txBody>
      </p:sp>
    </p:spTree>
  </p:cSld>
  <p:clrMapOvr>
    <a:masterClrMapping xmlns:a="http://schemas.openxmlformats.org/drawingml/2006/main"/>
  </p:clrMapOvr>
</p:sld>
</file>