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876753f5f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052776b6448df"/>
  </p:sldMasterIdLst>
  <p:sldIdLst>
    <p:sldId xmlns:r="http://schemas.openxmlformats.org/officeDocument/2006/relationships" id="256" r:id="Rc565aad2592d4eb9"/>
    <p:sldId xmlns:r="http://schemas.openxmlformats.org/officeDocument/2006/relationships" id="257" r:id="R703ca632115b4f65"/>
    <p:sldId xmlns:r="http://schemas.openxmlformats.org/officeDocument/2006/relationships" id="258" r:id="R91a8a38639bd4b3d"/>
    <p:sldId xmlns:r="http://schemas.openxmlformats.org/officeDocument/2006/relationships" id="259" r:id="R03eb11e607904b5f"/>
    <p:sldId xmlns:r="http://schemas.openxmlformats.org/officeDocument/2006/relationships" id="260" r:id="R256d447a180e41d3"/>
    <p:sldId xmlns:r="http://schemas.openxmlformats.org/officeDocument/2006/relationships" id="261" r:id="R73b34887083e4ec3"/>
    <p:sldId xmlns:r="http://schemas.openxmlformats.org/officeDocument/2006/relationships" id="262" r:id="R4348de85f4d6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052776b6448df" /><Relationship Type="http://schemas.openxmlformats.org/officeDocument/2006/relationships/slide" Target="/ppt/slides/slide1.xml" Id="Rc565aad2592d4eb9" /><Relationship Type="http://schemas.openxmlformats.org/officeDocument/2006/relationships/slide" Target="/ppt/slides/slide2.xml" Id="R703ca632115b4f65" /><Relationship Type="http://schemas.openxmlformats.org/officeDocument/2006/relationships/slide" Target="/ppt/slides/slide3.xml" Id="R91a8a38639bd4b3d" /><Relationship Type="http://schemas.openxmlformats.org/officeDocument/2006/relationships/slide" Target="/ppt/slides/slide4.xml" Id="R03eb11e607904b5f" /><Relationship Type="http://schemas.openxmlformats.org/officeDocument/2006/relationships/slide" Target="/ppt/slides/slide5.xml" Id="R256d447a180e41d3" /><Relationship Type="http://schemas.openxmlformats.org/officeDocument/2006/relationships/slide" Target="/ppt/slides/slide6.xml" Id="R73b34887083e4ec3" /><Relationship Type="http://schemas.openxmlformats.org/officeDocument/2006/relationships/slide" Target="/ppt/slides/slide7.xml" Id="R4348de85f4d6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7785e9006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f77fb6ff44e7f" /><Relationship Type="http://schemas.openxmlformats.org/officeDocument/2006/relationships/theme" Target="/ppt/slideMasters/theme/theme1.xml" Id="R30452fbf61a0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f77fb6ff4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1fd5402f944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cbc267bd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1d9c3fab041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b713ffcad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cc645115f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bf76bb04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c2146dee3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GUTTER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GUTTER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511 779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8 317 309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 LØNSETH TORNES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LØNSETH TORNES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LØNSETH TORNES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Fuglsetvegen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46 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GUTTER INVEST AS</a:t>
            </a:r>
          </a:p>
        </p:txBody>
      </p:sp>
    </p:spTree>
  </p:cSld>
  <p:clrMapOvr>
    <a:masterClrMapping xmlns:a="http://schemas.openxmlformats.org/drawingml/2006/main"/>
  </p:clrMapOvr>
</p:sld>
</file>