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38eb0e2224a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2d00361fbe4575"/>
  </p:sldMasterIdLst>
  <p:sldIdLst>
    <p:sldId xmlns:r="http://schemas.openxmlformats.org/officeDocument/2006/relationships" id="256" r:id="R071be3a364a34f4d"/>
    <p:sldId xmlns:r="http://schemas.openxmlformats.org/officeDocument/2006/relationships" id="257" r:id="R6ae7719b56cc4ee9"/>
    <p:sldId xmlns:r="http://schemas.openxmlformats.org/officeDocument/2006/relationships" id="258" r:id="R53a1a4209b934da3"/>
    <p:sldId xmlns:r="http://schemas.openxmlformats.org/officeDocument/2006/relationships" id="259" r:id="R71f5def66dfb4385"/>
    <p:sldId xmlns:r="http://schemas.openxmlformats.org/officeDocument/2006/relationships" id="260" r:id="R5ae1888e86544c68"/>
    <p:sldId xmlns:r="http://schemas.openxmlformats.org/officeDocument/2006/relationships" id="261" r:id="Ra76d810dcb2445e7"/>
    <p:sldId xmlns:r="http://schemas.openxmlformats.org/officeDocument/2006/relationships" id="262" r:id="R007ec80fa6524b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d00361fbe4575" /><Relationship Type="http://schemas.openxmlformats.org/officeDocument/2006/relationships/slide" Target="/ppt/slides/slide1.xml" Id="R071be3a364a34f4d" /><Relationship Type="http://schemas.openxmlformats.org/officeDocument/2006/relationships/slide" Target="/ppt/slides/slide2.xml" Id="R6ae7719b56cc4ee9" /><Relationship Type="http://schemas.openxmlformats.org/officeDocument/2006/relationships/slide" Target="/ppt/slides/slide3.xml" Id="R53a1a4209b934da3" /><Relationship Type="http://schemas.openxmlformats.org/officeDocument/2006/relationships/slide" Target="/ppt/slides/slide4.xml" Id="R71f5def66dfb4385" /><Relationship Type="http://schemas.openxmlformats.org/officeDocument/2006/relationships/slide" Target="/ppt/slides/slide5.xml" Id="R5ae1888e86544c68" /><Relationship Type="http://schemas.openxmlformats.org/officeDocument/2006/relationships/slide" Target="/ppt/slides/slide6.xml" Id="Ra76d810dcb2445e7" /><Relationship Type="http://schemas.openxmlformats.org/officeDocument/2006/relationships/slide" Target="/ppt/slides/slide7.xml" Id="R007ec80fa6524b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1219badb54d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90e63d04e4d19" /><Relationship Type="http://schemas.openxmlformats.org/officeDocument/2006/relationships/theme" Target="/ppt/slideMasters/theme/theme1.xml" Id="R8f06389fa246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90e63d04e4d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53be2cab244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f56e533c940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36c3c079b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d8d359e1d4b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0430ed5f044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d5a8ad014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1bae3558d4f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TORAND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1 002 510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899 243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869 261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13 822 790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15 227 120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LØNSETH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LØNSETH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Boråsvegen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45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tore.lonseth@gmail.com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989 010 808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TORAND INVEST AS</a:t>
            </a:r>
          </a:p>
        </p:txBody>
      </p:sp>
    </p:spTree>
  </p:cSld>
  <p:clrMapOvr>
    <a:masterClrMapping xmlns:a="http://schemas.openxmlformats.org/drawingml/2006/main"/>
  </p:clrMapOvr>
</p:sld>
</file>