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fed891c12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80f19512a4230"/>
  </p:sldMasterIdLst>
  <p:sldIdLst>
    <p:sldId xmlns:r="http://schemas.openxmlformats.org/officeDocument/2006/relationships" id="256" r:id="R32ff695148b14077"/>
    <p:sldId xmlns:r="http://schemas.openxmlformats.org/officeDocument/2006/relationships" id="257" r:id="R499afe24997c458a"/>
    <p:sldId xmlns:r="http://schemas.openxmlformats.org/officeDocument/2006/relationships" id="258" r:id="Rf022a31fe6d7489c"/>
    <p:sldId xmlns:r="http://schemas.openxmlformats.org/officeDocument/2006/relationships" id="259" r:id="Re926b1685eeb4a60"/>
    <p:sldId xmlns:r="http://schemas.openxmlformats.org/officeDocument/2006/relationships" id="260" r:id="R34000b74faae455c"/>
    <p:sldId xmlns:r="http://schemas.openxmlformats.org/officeDocument/2006/relationships" id="261" r:id="R40b9dc680a2a4cd6"/>
    <p:sldId xmlns:r="http://schemas.openxmlformats.org/officeDocument/2006/relationships" id="262" r:id="R25b03daab57c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80f19512a4230" /><Relationship Type="http://schemas.openxmlformats.org/officeDocument/2006/relationships/slide" Target="/ppt/slides/slide1.xml" Id="R32ff695148b14077" /><Relationship Type="http://schemas.openxmlformats.org/officeDocument/2006/relationships/slide" Target="/ppt/slides/slide2.xml" Id="R499afe24997c458a" /><Relationship Type="http://schemas.openxmlformats.org/officeDocument/2006/relationships/slide" Target="/ppt/slides/slide3.xml" Id="Rf022a31fe6d7489c" /><Relationship Type="http://schemas.openxmlformats.org/officeDocument/2006/relationships/slide" Target="/ppt/slides/slide4.xml" Id="Re926b1685eeb4a60" /><Relationship Type="http://schemas.openxmlformats.org/officeDocument/2006/relationships/slide" Target="/ppt/slides/slide5.xml" Id="R34000b74faae455c" /><Relationship Type="http://schemas.openxmlformats.org/officeDocument/2006/relationships/slide" Target="/ppt/slides/slide6.xml" Id="R40b9dc680a2a4cd6" /><Relationship Type="http://schemas.openxmlformats.org/officeDocument/2006/relationships/slide" Target="/ppt/slides/slide7.xml" Id="R25b03daab57c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d7f8197da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26fb01dcc4e68" /><Relationship Type="http://schemas.openxmlformats.org/officeDocument/2006/relationships/theme" Target="/ppt/slideMasters/theme/theme1.xml" Id="R97b33a47c0fc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26fb01dcc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2d18fb594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b16c57b85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a1c1be961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fabf52b9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2714ed8d048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53f63f0fb47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b08370f20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HEMAR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7 086 310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7 555 389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SIGMUND VIKØREN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Lauvnesvegen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HEMAR AS</a:t>
            </a:r>
          </a:p>
        </p:txBody>
      </p:sp>
    </p:spTree>
  </p:cSld>
  <p:clrMapOvr>
    <a:masterClrMapping xmlns:a="http://schemas.openxmlformats.org/drawingml/2006/main"/>
  </p:clrMapOvr>
</p:sld>
</file>