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fe1d548cf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5ba6d49154b54"/>
  </p:sldMasterIdLst>
  <p:sldIdLst>
    <p:sldId xmlns:r="http://schemas.openxmlformats.org/officeDocument/2006/relationships" id="256" r:id="R929418c0c6a94f83"/>
    <p:sldId xmlns:r="http://schemas.openxmlformats.org/officeDocument/2006/relationships" id="257" r:id="Rb205f27cc9424cc8"/>
    <p:sldId xmlns:r="http://schemas.openxmlformats.org/officeDocument/2006/relationships" id="258" r:id="R73b3481cc6de4026"/>
    <p:sldId xmlns:r="http://schemas.openxmlformats.org/officeDocument/2006/relationships" id="259" r:id="R51dfadf288df450e"/>
    <p:sldId xmlns:r="http://schemas.openxmlformats.org/officeDocument/2006/relationships" id="260" r:id="R5c0b8078ca8e4df9"/>
    <p:sldId xmlns:r="http://schemas.openxmlformats.org/officeDocument/2006/relationships" id="261" r:id="Rdb85292955c64472"/>
    <p:sldId xmlns:r="http://schemas.openxmlformats.org/officeDocument/2006/relationships" id="262" r:id="Ree361d9aa265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5ba6d49154b54" /><Relationship Type="http://schemas.openxmlformats.org/officeDocument/2006/relationships/slide" Target="/ppt/slides/slide1.xml" Id="R929418c0c6a94f83" /><Relationship Type="http://schemas.openxmlformats.org/officeDocument/2006/relationships/slide" Target="/ppt/slides/slide2.xml" Id="Rb205f27cc9424cc8" /><Relationship Type="http://schemas.openxmlformats.org/officeDocument/2006/relationships/slide" Target="/ppt/slides/slide3.xml" Id="R73b3481cc6de4026" /><Relationship Type="http://schemas.openxmlformats.org/officeDocument/2006/relationships/slide" Target="/ppt/slides/slide4.xml" Id="R51dfadf288df450e" /><Relationship Type="http://schemas.openxmlformats.org/officeDocument/2006/relationships/slide" Target="/ppt/slides/slide5.xml" Id="R5c0b8078ca8e4df9" /><Relationship Type="http://schemas.openxmlformats.org/officeDocument/2006/relationships/slide" Target="/ppt/slides/slide6.xml" Id="Rdb85292955c64472" /><Relationship Type="http://schemas.openxmlformats.org/officeDocument/2006/relationships/slide" Target="/ppt/slides/slide7.xml" Id="Ree361d9aa265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4dd730997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ae0fe7754f9d" /><Relationship Type="http://schemas.openxmlformats.org/officeDocument/2006/relationships/theme" Target="/ppt/slideMasters/theme/theme1.xml" Id="Rc21efba2112e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4ae0fe775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54e86b2c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058cc7af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034a3356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5a98f817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8a8a69ce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6211e5abf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4b2f62eb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RD BLIKK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RD BLIKK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4 945 622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DAHLBERG ROGER  –  61,5 %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LOKTU TOM-KENNET  –  38,5 %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HOLDING AS</a:t>
            </a:r>
          </a:p>
        </p:txBody>
      </p:sp>
    </p:spTree>
  </p:cSld>
  <p:clrMapOvr>
    <a:masterClrMapping xmlns:a="http://schemas.openxmlformats.org/drawingml/2006/main"/>
  </p:clrMapOvr>
</p:sld>
</file>