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f1b43fda7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499ae4e01486d"/>
  </p:sldMasterIdLst>
  <p:sldIdLst>
    <p:sldId xmlns:r="http://schemas.openxmlformats.org/officeDocument/2006/relationships" id="256" r:id="Ra71730a6b1834c44"/>
    <p:sldId xmlns:r="http://schemas.openxmlformats.org/officeDocument/2006/relationships" id="257" r:id="Rdbdeb5abb9ce4796"/>
    <p:sldId xmlns:r="http://schemas.openxmlformats.org/officeDocument/2006/relationships" id="258" r:id="R1b592eafd90b4479"/>
    <p:sldId xmlns:r="http://schemas.openxmlformats.org/officeDocument/2006/relationships" id="259" r:id="Ra92093065c6e4fe2"/>
    <p:sldId xmlns:r="http://schemas.openxmlformats.org/officeDocument/2006/relationships" id="260" r:id="Ra2c2fbeb0c484a4b"/>
    <p:sldId xmlns:r="http://schemas.openxmlformats.org/officeDocument/2006/relationships" id="261" r:id="R8a96b39560e04a72"/>
    <p:sldId xmlns:r="http://schemas.openxmlformats.org/officeDocument/2006/relationships" id="262" r:id="R4bd53086a0b3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499ae4e01486d" /><Relationship Type="http://schemas.openxmlformats.org/officeDocument/2006/relationships/slide" Target="/ppt/slides/slide1.xml" Id="Ra71730a6b1834c44" /><Relationship Type="http://schemas.openxmlformats.org/officeDocument/2006/relationships/slide" Target="/ppt/slides/slide2.xml" Id="Rdbdeb5abb9ce4796" /><Relationship Type="http://schemas.openxmlformats.org/officeDocument/2006/relationships/slide" Target="/ppt/slides/slide3.xml" Id="R1b592eafd90b4479" /><Relationship Type="http://schemas.openxmlformats.org/officeDocument/2006/relationships/slide" Target="/ppt/slides/slide4.xml" Id="Ra92093065c6e4fe2" /><Relationship Type="http://schemas.openxmlformats.org/officeDocument/2006/relationships/slide" Target="/ppt/slides/slide5.xml" Id="Ra2c2fbeb0c484a4b" /><Relationship Type="http://schemas.openxmlformats.org/officeDocument/2006/relationships/slide" Target="/ppt/slides/slide6.xml" Id="R8a96b39560e04a72" /><Relationship Type="http://schemas.openxmlformats.org/officeDocument/2006/relationships/slide" Target="/ppt/slides/slide7.xml" Id="R4bd53086a0b3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9ab6fbfba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f3f74bb3d4b47" /><Relationship Type="http://schemas.openxmlformats.org/officeDocument/2006/relationships/theme" Target="/ppt/slideMasters/theme/theme1.xml" Id="R3fae3b19288742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f3f74bb3d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da2ebe358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c27e82e8f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e49edd9e740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b8feec36c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2009f9af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81eb1a2874d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8662973ac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TOSTERUD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15 295 017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DAG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OLE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JOHN BØRRE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803, Gjerdrumsgata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