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70359ae9db42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d9af78093344e3"/>
  </p:sldMasterIdLst>
  <p:sldIdLst>
    <p:sldId xmlns:r="http://schemas.openxmlformats.org/officeDocument/2006/relationships" id="256" r:id="R1acb83cc9e9a438b"/>
    <p:sldId xmlns:r="http://schemas.openxmlformats.org/officeDocument/2006/relationships" id="257" r:id="Rc0bcd6d38b844346"/>
    <p:sldId xmlns:r="http://schemas.openxmlformats.org/officeDocument/2006/relationships" id="258" r:id="Ra4297ced8ef44cf7"/>
    <p:sldId xmlns:r="http://schemas.openxmlformats.org/officeDocument/2006/relationships" id="259" r:id="R55ab30e124d641e6"/>
    <p:sldId xmlns:r="http://schemas.openxmlformats.org/officeDocument/2006/relationships" id="260" r:id="Rbef000e340db4b36"/>
    <p:sldId xmlns:r="http://schemas.openxmlformats.org/officeDocument/2006/relationships" id="261" r:id="Rc2eed5f37dc54664"/>
    <p:sldId xmlns:r="http://schemas.openxmlformats.org/officeDocument/2006/relationships" id="262" r:id="Re4c1354bf79147d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d9af78093344e3" /><Relationship Type="http://schemas.openxmlformats.org/officeDocument/2006/relationships/slide" Target="/ppt/slides/slide1.xml" Id="R1acb83cc9e9a438b" /><Relationship Type="http://schemas.openxmlformats.org/officeDocument/2006/relationships/slide" Target="/ppt/slides/slide2.xml" Id="Rc0bcd6d38b844346" /><Relationship Type="http://schemas.openxmlformats.org/officeDocument/2006/relationships/slide" Target="/ppt/slides/slide3.xml" Id="Ra4297ced8ef44cf7" /><Relationship Type="http://schemas.openxmlformats.org/officeDocument/2006/relationships/slide" Target="/ppt/slides/slide4.xml" Id="R55ab30e124d641e6" /><Relationship Type="http://schemas.openxmlformats.org/officeDocument/2006/relationships/slide" Target="/ppt/slides/slide5.xml" Id="Rbef000e340db4b36" /><Relationship Type="http://schemas.openxmlformats.org/officeDocument/2006/relationships/slide" Target="/ppt/slides/slide6.xml" Id="Rc2eed5f37dc54664" /><Relationship Type="http://schemas.openxmlformats.org/officeDocument/2006/relationships/slide" Target="/ppt/slides/slide7.xml" Id="Re4c1354bf79147d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df0180f4a747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f527de8684864" /><Relationship Type="http://schemas.openxmlformats.org/officeDocument/2006/relationships/theme" Target="/ppt/slideMasters/theme/theme1.xml" Id="Rd2ddfeda48974c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4f527de868486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bc634f5ae42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c524e863640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828c90ece4b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bfa2c6aaf48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0ad1317b44e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3c8eb84f454e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cc81a70294c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ICECUBE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ICECUBE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ICECUBE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ICECUBE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ICECUBE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ICECUBE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3 213 534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5 679 672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ICECUBE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JOAKIM RENAAS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ICECUBE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Lørenveien 59B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989 011 790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ICECUBE INVEST AS</a:t>
            </a:r>
          </a:p>
        </p:txBody>
      </p:sp>
    </p:spTree>
  </p:cSld>
  <p:clrMapOvr>
    <a:masterClrMapping xmlns:a="http://schemas.openxmlformats.org/drawingml/2006/main"/>
  </p:clrMapOvr>
</p:sld>
</file>