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9b9c298f794f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5101946be54f4b"/>
  </p:sldMasterIdLst>
  <p:sldIdLst>
    <p:sldId xmlns:r="http://schemas.openxmlformats.org/officeDocument/2006/relationships" id="256" r:id="R1f60dce95b9348ea"/>
    <p:sldId xmlns:r="http://schemas.openxmlformats.org/officeDocument/2006/relationships" id="257" r:id="Rb0a9d84767984703"/>
    <p:sldId xmlns:r="http://schemas.openxmlformats.org/officeDocument/2006/relationships" id="258" r:id="R30faf619669c4519"/>
    <p:sldId xmlns:r="http://schemas.openxmlformats.org/officeDocument/2006/relationships" id="259" r:id="Rf72cce2d031b485b"/>
    <p:sldId xmlns:r="http://schemas.openxmlformats.org/officeDocument/2006/relationships" id="260" r:id="R7abe7f1b100d4860"/>
    <p:sldId xmlns:r="http://schemas.openxmlformats.org/officeDocument/2006/relationships" id="261" r:id="R9017146054fb4a79"/>
    <p:sldId xmlns:r="http://schemas.openxmlformats.org/officeDocument/2006/relationships" id="262" r:id="Rc42181f88c274a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101946be54f4b" /><Relationship Type="http://schemas.openxmlformats.org/officeDocument/2006/relationships/slide" Target="/ppt/slides/slide1.xml" Id="R1f60dce95b9348ea" /><Relationship Type="http://schemas.openxmlformats.org/officeDocument/2006/relationships/slide" Target="/ppt/slides/slide2.xml" Id="Rb0a9d84767984703" /><Relationship Type="http://schemas.openxmlformats.org/officeDocument/2006/relationships/slide" Target="/ppt/slides/slide3.xml" Id="R30faf619669c4519" /><Relationship Type="http://schemas.openxmlformats.org/officeDocument/2006/relationships/slide" Target="/ppt/slides/slide4.xml" Id="Rf72cce2d031b485b" /><Relationship Type="http://schemas.openxmlformats.org/officeDocument/2006/relationships/slide" Target="/ppt/slides/slide5.xml" Id="R7abe7f1b100d4860" /><Relationship Type="http://schemas.openxmlformats.org/officeDocument/2006/relationships/slide" Target="/ppt/slides/slide6.xml" Id="R9017146054fb4a79" /><Relationship Type="http://schemas.openxmlformats.org/officeDocument/2006/relationships/slide" Target="/ppt/slides/slide7.xml" Id="Rc42181f88c274a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cbbf0882044d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6f370f95741ec" /><Relationship Type="http://schemas.openxmlformats.org/officeDocument/2006/relationships/theme" Target="/ppt/slideMasters/theme/theme1.xml" Id="R75731409c18249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f6f370f95741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1e9fdbf184b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f8a1ee8934b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0b1f2d6c74f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9f2f088104e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6515b101a42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da655bf3342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a30d164f248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ØSTLIE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ØSTLIE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209 584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3 518 243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20 099 505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22 366 250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ELLEN-KRISTINE ØSTLIE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 RAGNVALD ØSTLIE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RAGNVALD ØSTLIE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Stuttvegen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989 011 855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ØSTLIE HOLDING AS</a:t>
            </a:r>
          </a:p>
        </p:txBody>
      </p:sp>
    </p:spTree>
  </p:cSld>
  <p:clrMapOvr>
    <a:masterClrMapping xmlns:a="http://schemas.openxmlformats.org/drawingml/2006/main"/>
  </p:clrMapOvr>
</p:sld>
</file>