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b1ce1e662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5061382114e47"/>
  </p:sldMasterIdLst>
  <p:sldIdLst>
    <p:sldId xmlns:r="http://schemas.openxmlformats.org/officeDocument/2006/relationships" id="256" r:id="R7181684004cf465b"/>
    <p:sldId xmlns:r="http://schemas.openxmlformats.org/officeDocument/2006/relationships" id="257" r:id="R02bdea5180ce494e"/>
    <p:sldId xmlns:r="http://schemas.openxmlformats.org/officeDocument/2006/relationships" id="258" r:id="Re4ad4d1c0d254a71"/>
    <p:sldId xmlns:r="http://schemas.openxmlformats.org/officeDocument/2006/relationships" id="259" r:id="Rc95455af50e74ad1"/>
    <p:sldId xmlns:r="http://schemas.openxmlformats.org/officeDocument/2006/relationships" id="260" r:id="Ref98da3692214bab"/>
    <p:sldId xmlns:r="http://schemas.openxmlformats.org/officeDocument/2006/relationships" id="261" r:id="R46959623c57f4624"/>
    <p:sldId xmlns:r="http://schemas.openxmlformats.org/officeDocument/2006/relationships" id="262" r:id="R18cc7e6ed58d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5061382114e47" /><Relationship Type="http://schemas.openxmlformats.org/officeDocument/2006/relationships/slide" Target="/ppt/slides/slide1.xml" Id="R7181684004cf465b" /><Relationship Type="http://schemas.openxmlformats.org/officeDocument/2006/relationships/slide" Target="/ppt/slides/slide2.xml" Id="R02bdea5180ce494e" /><Relationship Type="http://schemas.openxmlformats.org/officeDocument/2006/relationships/slide" Target="/ppt/slides/slide3.xml" Id="Re4ad4d1c0d254a71" /><Relationship Type="http://schemas.openxmlformats.org/officeDocument/2006/relationships/slide" Target="/ppt/slides/slide4.xml" Id="Rc95455af50e74ad1" /><Relationship Type="http://schemas.openxmlformats.org/officeDocument/2006/relationships/slide" Target="/ppt/slides/slide5.xml" Id="Ref98da3692214bab" /><Relationship Type="http://schemas.openxmlformats.org/officeDocument/2006/relationships/slide" Target="/ppt/slides/slide6.xml" Id="R46959623c57f4624" /><Relationship Type="http://schemas.openxmlformats.org/officeDocument/2006/relationships/slide" Target="/ppt/slides/slide7.xml" Id="R18cc7e6ed58d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e7a77f110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b447694d458a" /><Relationship Type="http://schemas.openxmlformats.org/officeDocument/2006/relationships/theme" Target="/ppt/slideMasters/theme/theme1.xml" Id="R3fa558fa3da5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4b447694d45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c54b57387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42a6d492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b0cb50b38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45bd84a6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517057fe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b8950bdc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f7f10d3a1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FOLLESTAD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 MASKIN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14 400 101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 SVERRE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BEFO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26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FOLLESTAD MASKIN AS</a:t>
            </a:r>
          </a:p>
        </p:txBody>
      </p:sp>
    </p:spTree>
  </p:cSld>
  <p:clrMapOvr>
    <a:masterClrMapping xmlns:a="http://schemas.openxmlformats.org/drawingml/2006/main"/>
  </p:clrMapOvr>
</p:sld>
</file>