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1e39f3dc344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995a5c2454526"/>
  </p:sldMasterIdLst>
  <p:sldIdLst>
    <p:sldId xmlns:r="http://schemas.openxmlformats.org/officeDocument/2006/relationships" id="256" r:id="R6f2fafe894dc40ac"/>
    <p:sldId xmlns:r="http://schemas.openxmlformats.org/officeDocument/2006/relationships" id="257" r:id="R691c3d61a6ce4ad0"/>
    <p:sldId xmlns:r="http://schemas.openxmlformats.org/officeDocument/2006/relationships" id="258" r:id="Rc05ded3369aa4363"/>
    <p:sldId xmlns:r="http://schemas.openxmlformats.org/officeDocument/2006/relationships" id="259" r:id="R1eebf048f1594e0d"/>
    <p:sldId xmlns:r="http://schemas.openxmlformats.org/officeDocument/2006/relationships" id="260" r:id="Rc4f0bb5408a54201"/>
    <p:sldId xmlns:r="http://schemas.openxmlformats.org/officeDocument/2006/relationships" id="261" r:id="R774649b5bc2d4dd4"/>
    <p:sldId xmlns:r="http://schemas.openxmlformats.org/officeDocument/2006/relationships" id="262" r:id="R936355807b4f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995a5c2454526" /><Relationship Type="http://schemas.openxmlformats.org/officeDocument/2006/relationships/slide" Target="/ppt/slides/slide1.xml" Id="R6f2fafe894dc40ac" /><Relationship Type="http://schemas.openxmlformats.org/officeDocument/2006/relationships/slide" Target="/ppt/slides/slide2.xml" Id="R691c3d61a6ce4ad0" /><Relationship Type="http://schemas.openxmlformats.org/officeDocument/2006/relationships/slide" Target="/ppt/slides/slide3.xml" Id="Rc05ded3369aa4363" /><Relationship Type="http://schemas.openxmlformats.org/officeDocument/2006/relationships/slide" Target="/ppt/slides/slide4.xml" Id="R1eebf048f1594e0d" /><Relationship Type="http://schemas.openxmlformats.org/officeDocument/2006/relationships/slide" Target="/ppt/slides/slide5.xml" Id="Rc4f0bb5408a54201" /><Relationship Type="http://schemas.openxmlformats.org/officeDocument/2006/relationships/slide" Target="/ppt/slides/slide6.xml" Id="R774649b5bc2d4dd4" /><Relationship Type="http://schemas.openxmlformats.org/officeDocument/2006/relationships/slide" Target="/ppt/slides/slide7.xml" Id="R936355807b4f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ffa225b41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452260daf4ab4" /><Relationship Type="http://schemas.openxmlformats.org/officeDocument/2006/relationships/theme" Target="/ppt/slideMasters/theme/theme1.xml" Id="R6ef878f3a84348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452260daf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774c78453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8a7ae94134f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24635cd8b47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4adf82df9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ba3c5213c42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d90210fb94c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08b2b5908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FADUM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FADUM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FADUM HOLDING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FADUM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FADUM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FADUM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5 511 763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8 103 582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FADUM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FADUM BJØRN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FADUM EGIL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FADUM ØYSTEIN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FADUM JOHN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FADUM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Fadum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38 04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989 014 897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FADUM HOLDING AS</a:t>
            </a:r>
          </a:p>
        </p:txBody>
      </p:sp>
    </p:spTree>
  </p:cSld>
  <p:clrMapOvr>
    <a:masterClrMapping xmlns:a="http://schemas.openxmlformats.org/drawingml/2006/main"/>
  </p:clrMapOvr>
</p:sld>
</file>