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2a2c8f58e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3478d0ab64887"/>
  </p:sldMasterIdLst>
  <p:sldIdLst>
    <p:sldId xmlns:r="http://schemas.openxmlformats.org/officeDocument/2006/relationships" id="256" r:id="R4d2521410d20422e"/>
    <p:sldId xmlns:r="http://schemas.openxmlformats.org/officeDocument/2006/relationships" id="257" r:id="R5c0f55804b8d4d07"/>
    <p:sldId xmlns:r="http://schemas.openxmlformats.org/officeDocument/2006/relationships" id="258" r:id="Rd32412c7a99f4679"/>
    <p:sldId xmlns:r="http://schemas.openxmlformats.org/officeDocument/2006/relationships" id="259" r:id="Ra93bef41c94a46c9"/>
    <p:sldId xmlns:r="http://schemas.openxmlformats.org/officeDocument/2006/relationships" id="260" r:id="R40daf99ff8f74474"/>
    <p:sldId xmlns:r="http://schemas.openxmlformats.org/officeDocument/2006/relationships" id="261" r:id="Rcd46d067f6cf4233"/>
    <p:sldId xmlns:r="http://schemas.openxmlformats.org/officeDocument/2006/relationships" id="262" r:id="R57abe768671f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3478d0ab64887" /><Relationship Type="http://schemas.openxmlformats.org/officeDocument/2006/relationships/slide" Target="/ppt/slides/slide1.xml" Id="R4d2521410d20422e" /><Relationship Type="http://schemas.openxmlformats.org/officeDocument/2006/relationships/slide" Target="/ppt/slides/slide2.xml" Id="R5c0f55804b8d4d07" /><Relationship Type="http://schemas.openxmlformats.org/officeDocument/2006/relationships/slide" Target="/ppt/slides/slide3.xml" Id="Rd32412c7a99f4679" /><Relationship Type="http://schemas.openxmlformats.org/officeDocument/2006/relationships/slide" Target="/ppt/slides/slide4.xml" Id="Ra93bef41c94a46c9" /><Relationship Type="http://schemas.openxmlformats.org/officeDocument/2006/relationships/slide" Target="/ppt/slides/slide5.xml" Id="R40daf99ff8f74474" /><Relationship Type="http://schemas.openxmlformats.org/officeDocument/2006/relationships/slide" Target="/ppt/slides/slide6.xml" Id="Rcd46d067f6cf4233" /><Relationship Type="http://schemas.openxmlformats.org/officeDocument/2006/relationships/slide" Target="/ppt/slides/slide7.xml" Id="R57abe768671f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d998e1c0346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ff9ceefe14773" /><Relationship Type="http://schemas.openxmlformats.org/officeDocument/2006/relationships/theme" Target="/ppt/slideMasters/theme/theme1.xml" Id="R13943516f40643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ff9ceefe1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3a89149a145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8cb7b9322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410d357e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f2bd8293e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2ee4ebf143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c9941ebd044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4d69fe445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DANARI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13 029 575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VEGARD LAURITZEN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Strengsdalveien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80 10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DANARI AS</a:t>
            </a:r>
          </a:p>
        </p:txBody>
      </p:sp>
    </p:spTree>
  </p:cSld>
  <p:clrMapOvr>
    <a:masterClrMapping xmlns:a="http://schemas.openxmlformats.org/drawingml/2006/main"/>
  </p:clrMapOvr>
</p:sld>
</file>