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d08f3bef0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2a05e682e477e"/>
  </p:sldMasterIdLst>
  <p:sldIdLst>
    <p:sldId xmlns:r="http://schemas.openxmlformats.org/officeDocument/2006/relationships" id="256" r:id="Rf032c3f18c3c415c"/>
    <p:sldId xmlns:r="http://schemas.openxmlformats.org/officeDocument/2006/relationships" id="257" r:id="Raab08cc8264d4059"/>
    <p:sldId xmlns:r="http://schemas.openxmlformats.org/officeDocument/2006/relationships" id="258" r:id="Rc2f31811530b4258"/>
    <p:sldId xmlns:r="http://schemas.openxmlformats.org/officeDocument/2006/relationships" id="259" r:id="Ra45e3b5b63814a9b"/>
    <p:sldId xmlns:r="http://schemas.openxmlformats.org/officeDocument/2006/relationships" id="260" r:id="R697633f707374bac"/>
    <p:sldId xmlns:r="http://schemas.openxmlformats.org/officeDocument/2006/relationships" id="261" r:id="R3b74ea5a67f94cc1"/>
    <p:sldId xmlns:r="http://schemas.openxmlformats.org/officeDocument/2006/relationships" id="262" r:id="R8de9ef03d366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2a05e682e477e" /><Relationship Type="http://schemas.openxmlformats.org/officeDocument/2006/relationships/slide" Target="/ppt/slides/slide1.xml" Id="Rf032c3f18c3c415c" /><Relationship Type="http://schemas.openxmlformats.org/officeDocument/2006/relationships/slide" Target="/ppt/slides/slide2.xml" Id="Raab08cc8264d4059" /><Relationship Type="http://schemas.openxmlformats.org/officeDocument/2006/relationships/slide" Target="/ppt/slides/slide3.xml" Id="Rc2f31811530b4258" /><Relationship Type="http://schemas.openxmlformats.org/officeDocument/2006/relationships/slide" Target="/ppt/slides/slide4.xml" Id="Ra45e3b5b63814a9b" /><Relationship Type="http://schemas.openxmlformats.org/officeDocument/2006/relationships/slide" Target="/ppt/slides/slide5.xml" Id="R697633f707374bac" /><Relationship Type="http://schemas.openxmlformats.org/officeDocument/2006/relationships/slide" Target="/ppt/slides/slide6.xml" Id="R3b74ea5a67f94cc1" /><Relationship Type="http://schemas.openxmlformats.org/officeDocument/2006/relationships/slide" Target="/ppt/slides/slide7.xml" Id="R8de9ef03d366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f1dee76c0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0a4e02a24122" /><Relationship Type="http://schemas.openxmlformats.org/officeDocument/2006/relationships/theme" Target="/ppt/slideMasters/theme/theme1.xml" Id="R2247c853a3fe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90a4e02a2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0cd4df5f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66c576b2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fd20d25f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80c0e196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d9e6019e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fd0ff502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740fde597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42 352 084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ØYSTEIN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DAVID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HENRIK MALCOLM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PETTER BJERKE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