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0690be32f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f67b76122494e"/>
  </p:sldMasterIdLst>
  <p:sldIdLst>
    <p:sldId xmlns:r="http://schemas.openxmlformats.org/officeDocument/2006/relationships" id="256" r:id="Rdbebb97bc30a441a"/>
    <p:sldId xmlns:r="http://schemas.openxmlformats.org/officeDocument/2006/relationships" id="257" r:id="R5cc0781b71934f6f"/>
    <p:sldId xmlns:r="http://schemas.openxmlformats.org/officeDocument/2006/relationships" id="258" r:id="R1a6be954384c4107"/>
    <p:sldId xmlns:r="http://schemas.openxmlformats.org/officeDocument/2006/relationships" id="259" r:id="R04f7f19154874ebe"/>
    <p:sldId xmlns:r="http://schemas.openxmlformats.org/officeDocument/2006/relationships" id="260" r:id="R07eadad1d08d47f2"/>
    <p:sldId xmlns:r="http://schemas.openxmlformats.org/officeDocument/2006/relationships" id="261" r:id="R7513a0a59d2749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f67b76122494e" /><Relationship Type="http://schemas.openxmlformats.org/officeDocument/2006/relationships/slide" Target="/ppt/slides/slide1.xml" Id="Rdbebb97bc30a441a" /><Relationship Type="http://schemas.openxmlformats.org/officeDocument/2006/relationships/slide" Target="/ppt/slides/slide2.xml" Id="R5cc0781b71934f6f" /><Relationship Type="http://schemas.openxmlformats.org/officeDocument/2006/relationships/slide" Target="/ppt/slides/slide3.xml" Id="R1a6be954384c4107" /><Relationship Type="http://schemas.openxmlformats.org/officeDocument/2006/relationships/slide" Target="/ppt/slides/slide4.xml" Id="R04f7f19154874ebe" /><Relationship Type="http://schemas.openxmlformats.org/officeDocument/2006/relationships/slide" Target="/ppt/slides/slide5.xml" Id="R07eadad1d08d47f2" /><Relationship Type="http://schemas.openxmlformats.org/officeDocument/2006/relationships/slide" Target="/ppt/slides/slide6.xml" Id="R7513a0a59d2749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a71abe42a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f9a0251d44f2" /><Relationship Type="http://schemas.openxmlformats.org/officeDocument/2006/relationships/theme" Target="/ppt/slideMasters/theme/theme1.xml" Id="Rbd9488240861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8f9a0251d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92d40618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6f227d23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d8b41dee3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7a27a51d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9498f6fa3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084e15b29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53 358 172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761 280 753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2 028 870 225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