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b2c5fbb40d42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4e68e9893f4d53"/>
  </p:sldMasterIdLst>
  <p:sldIdLst>
    <p:sldId xmlns:r="http://schemas.openxmlformats.org/officeDocument/2006/relationships" id="256" r:id="Rd94be4e3eb0f4a1d"/>
    <p:sldId xmlns:r="http://schemas.openxmlformats.org/officeDocument/2006/relationships" id="257" r:id="Rb97b9bf523d748af"/>
    <p:sldId xmlns:r="http://schemas.openxmlformats.org/officeDocument/2006/relationships" id="258" r:id="Rdf3a739dfe4d49f0"/>
    <p:sldId xmlns:r="http://schemas.openxmlformats.org/officeDocument/2006/relationships" id="259" r:id="R2d5cf9702abc4597"/>
    <p:sldId xmlns:r="http://schemas.openxmlformats.org/officeDocument/2006/relationships" id="260" r:id="Rccaecb6830fc4837"/>
    <p:sldId xmlns:r="http://schemas.openxmlformats.org/officeDocument/2006/relationships" id="261" r:id="R15715f920ea04ac8"/>
    <p:sldId xmlns:r="http://schemas.openxmlformats.org/officeDocument/2006/relationships" id="262" r:id="R8ff9cf115ec541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e68e9893f4d53" /><Relationship Type="http://schemas.openxmlformats.org/officeDocument/2006/relationships/slide" Target="/ppt/slides/slide1.xml" Id="Rd94be4e3eb0f4a1d" /><Relationship Type="http://schemas.openxmlformats.org/officeDocument/2006/relationships/slide" Target="/ppt/slides/slide2.xml" Id="Rb97b9bf523d748af" /><Relationship Type="http://schemas.openxmlformats.org/officeDocument/2006/relationships/slide" Target="/ppt/slides/slide3.xml" Id="Rdf3a739dfe4d49f0" /><Relationship Type="http://schemas.openxmlformats.org/officeDocument/2006/relationships/slide" Target="/ppt/slides/slide4.xml" Id="R2d5cf9702abc4597" /><Relationship Type="http://schemas.openxmlformats.org/officeDocument/2006/relationships/slide" Target="/ppt/slides/slide5.xml" Id="Rccaecb6830fc4837" /><Relationship Type="http://schemas.openxmlformats.org/officeDocument/2006/relationships/slide" Target="/ppt/slides/slide6.xml" Id="R15715f920ea04ac8" /><Relationship Type="http://schemas.openxmlformats.org/officeDocument/2006/relationships/slide" Target="/ppt/slides/slide7.xml" Id="R8ff9cf115ec541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2193f75c343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2f6f4d2a44c3e" /><Relationship Type="http://schemas.openxmlformats.org/officeDocument/2006/relationships/theme" Target="/ppt/slideMasters/theme/theme1.xml" Id="R6628263e47d1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42f6f4d2a44c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91559469c45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2e8dfba45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d38b8605e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925b72be24c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999034f754e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f9951a31046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16101155945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ESKIL SOLA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 SOLA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ESKIL SOLA HOLDING AS ble etablert [år] og holder til i Sirevåg.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 SOLA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 SOLA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 SOLA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1 480 226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12 725 578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12 827 468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 SOLA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 ESKIL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 SOLA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Risfjellvegen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4364 Sirevåg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64 47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989 015 753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ESKIL SOLA HOLDING AS</a:t>
            </a:r>
          </a:p>
        </p:txBody>
      </p:sp>
    </p:spTree>
  </p:cSld>
  <p:clrMapOvr>
    <a:masterClrMapping xmlns:a="http://schemas.openxmlformats.org/drawingml/2006/main"/>
  </p:clrMapOvr>
</p:sld>
</file>