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6477e963d849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283a71c54b466c"/>
  </p:sldMasterIdLst>
  <p:sldIdLst>
    <p:sldId xmlns:r="http://schemas.openxmlformats.org/officeDocument/2006/relationships" id="256" r:id="R09753683e0a646d3"/>
    <p:sldId xmlns:r="http://schemas.openxmlformats.org/officeDocument/2006/relationships" id="257" r:id="R93d85b69f2ee45dd"/>
    <p:sldId xmlns:r="http://schemas.openxmlformats.org/officeDocument/2006/relationships" id="258" r:id="R0b314371dee248f4"/>
    <p:sldId xmlns:r="http://schemas.openxmlformats.org/officeDocument/2006/relationships" id="259" r:id="R3f639f5bf14348a2"/>
    <p:sldId xmlns:r="http://schemas.openxmlformats.org/officeDocument/2006/relationships" id="260" r:id="R6ace91fb06fc4ddf"/>
    <p:sldId xmlns:r="http://schemas.openxmlformats.org/officeDocument/2006/relationships" id="261" r:id="Ra76cb22fac9a4a8c"/>
    <p:sldId xmlns:r="http://schemas.openxmlformats.org/officeDocument/2006/relationships" id="262" r:id="R676667f7f69c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83a71c54b466c" /><Relationship Type="http://schemas.openxmlformats.org/officeDocument/2006/relationships/slide" Target="/ppt/slides/slide1.xml" Id="R09753683e0a646d3" /><Relationship Type="http://schemas.openxmlformats.org/officeDocument/2006/relationships/slide" Target="/ppt/slides/slide2.xml" Id="R93d85b69f2ee45dd" /><Relationship Type="http://schemas.openxmlformats.org/officeDocument/2006/relationships/slide" Target="/ppt/slides/slide3.xml" Id="R0b314371dee248f4" /><Relationship Type="http://schemas.openxmlformats.org/officeDocument/2006/relationships/slide" Target="/ppt/slides/slide4.xml" Id="R3f639f5bf14348a2" /><Relationship Type="http://schemas.openxmlformats.org/officeDocument/2006/relationships/slide" Target="/ppt/slides/slide5.xml" Id="R6ace91fb06fc4ddf" /><Relationship Type="http://schemas.openxmlformats.org/officeDocument/2006/relationships/slide" Target="/ppt/slides/slide6.xml" Id="Ra76cb22fac9a4a8c" /><Relationship Type="http://schemas.openxmlformats.org/officeDocument/2006/relationships/slide" Target="/ppt/slides/slide7.xml" Id="R676667f7f69c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9d30a1e0c45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fc274709e478d" /><Relationship Type="http://schemas.openxmlformats.org/officeDocument/2006/relationships/theme" Target="/ppt/slideMasters/theme/theme1.xml" Id="Rb923666ff9d44d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0fc274709e47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4a04fae6f45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e3a6bed6e45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ca37b7f4848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b3f15ca8c4a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698bf79d44a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10d1373b0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a71635b7041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FLÆKØY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FLÆKØY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799 866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9 045 890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9 094 922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FLÆKØY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Byrevegen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989 017 519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