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f53dd1bad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95376b4984258"/>
  </p:sldMasterIdLst>
  <p:sldIdLst>
    <p:sldId xmlns:r="http://schemas.openxmlformats.org/officeDocument/2006/relationships" id="256" r:id="R3ea077d2556d42b2"/>
    <p:sldId xmlns:r="http://schemas.openxmlformats.org/officeDocument/2006/relationships" id="257" r:id="R90b5faa3956e43c9"/>
    <p:sldId xmlns:r="http://schemas.openxmlformats.org/officeDocument/2006/relationships" id="258" r:id="Rae6c5b34f02e405d"/>
    <p:sldId xmlns:r="http://schemas.openxmlformats.org/officeDocument/2006/relationships" id="259" r:id="R5962a9282a3d4d64"/>
    <p:sldId xmlns:r="http://schemas.openxmlformats.org/officeDocument/2006/relationships" id="260" r:id="Rf1ef9658a4534c62"/>
    <p:sldId xmlns:r="http://schemas.openxmlformats.org/officeDocument/2006/relationships" id="261" r:id="Rcc4570fcce36423b"/>
    <p:sldId xmlns:r="http://schemas.openxmlformats.org/officeDocument/2006/relationships" id="262" r:id="Re558861ffde1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95376b4984258" /><Relationship Type="http://schemas.openxmlformats.org/officeDocument/2006/relationships/slide" Target="/ppt/slides/slide1.xml" Id="R3ea077d2556d42b2" /><Relationship Type="http://schemas.openxmlformats.org/officeDocument/2006/relationships/slide" Target="/ppt/slides/slide2.xml" Id="R90b5faa3956e43c9" /><Relationship Type="http://schemas.openxmlformats.org/officeDocument/2006/relationships/slide" Target="/ppt/slides/slide3.xml" Id="Rae6c5b34f02e405d" /><Relationship Type="http://schemas.openxmlformats.org/officeDocument/2006/relationships/slide" Target="/ppt/slides/slide4.xml" Id="R5962a9282a3d4d64" /><Relationship Type="http://schemas.openxmlformats.org/officeDocument/2006/relationships/slide" Target="/ppt/slides/slide5.xml" Id="Rf1ef9658a4534c62" /><Relationship Type="http://schemas.openxmlformats.org/officeDocument/2006/relationships/slide" Target="/ppt/slides/slide6.xml" Id="Rcc4570fcce36423b" /><Relationship Type="http://schemas.openxmlformats.org/officeDocument/2006/relationships/slide" Target="/ppt/slides/slide7.xml" Id="Re558861ffde1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a5fe211b6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8488ca004d22" /><Relationship Type="http://schemas.openxmlformats.org/officeDocument/2006/relationships/theme" Target="/ppt/slideMasters/theme/theme1.xml" Id="R005e4626083e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08488ca00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d2d9b387b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0d283b31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121abdbb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78aa3bbe1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37eb627d1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ca3fa67b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5741f869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NORDLIE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VEKST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−16 171 656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18 066 561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NORDLIE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NORDLIE VEKST AS</a:t>
            </a:r>
          </a:p>
        </p:txBody>
      </p:sp>
    </p:spTree>
  </p:cSld>
  <p:clrMapOvr>
    <a:masterClrMapping xmlns:a="http://schemas.openxmlformats.org/drawingml/2006/main"/>
  </p:clrMapOvr>
</p:sld>
</file>