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e254f64b0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c677bb34a4021"/>
  </p:sldMasterIdLst>
  <p:sldIdLst>
    <p:sldId xmlns:r="http://schemas.openxmlformats.org/officeDocument/2006/relationships" id="256" r:id="R9859184490bf4ef1"/>
    <p:sldId xmlns:r="http://schemas.openxmlformats.org/officeDocument/2006/relationships" id="257" r:id="R5d9ac5225ff14127"/>
    <p:sldId xmlns:r="http://schemas.openxmlformats.org/officeDocument/2006/relationships" id="258" r:id="Rd8e07163506f4545"/>
    <p:sldId xmlns:r="http://schemas.openxmlformats.org/officeDocument/2006/relationships" id="259" r:id="Red76f174434f4947"/>
    <p:sldId xmlns:r="http://schemas.openxmlformats.org/officeDocument/2006/relationships" id="260" r:id="Re6c8fee1b75141c4"/>
    <p:sldId xmlns:r="http://schemas.openxmlformats.org/officeDocument/2006/relationships" id="261" r:id="Rfefcdcaeb298492a"/>
    <p:sldId xmlns:r="http://schemas.openxmlformats.org/officeDocument/2006/relationships" id="262" r:id="R08253db36496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c677bb34a4021" /><Relationship Type="http://schemas.openxmlformats.org/officeDocument/2006/relationships/slide" Target="/ppt/slides/slide1.xml" Id="R9859184490bf4ef1" /><Relationship Type="http://schemas.openxmlformats.org/officeDocument/2006/relationships/slide" Target="/ppt/slides/slide2.xml" Id="R5d9ac5225ff14127" /><Relationship Type="http://schemas.openxmlformats.org/officeDocument/2006/relationships/slide" Target="/ppt/slides/slide3.xml" Id="Rd8e07163506f4545" /><Relationship Type="http://schemas.openxmlformats.org/officeDocument/2006/relationships/slide" Target="/ppt/slides/slide4.xml" Id="Red76f174434f4947" /><Relationship Type="http://schemas.openxmlformats.org/officeDocument/2006/relationships/slide" Target="/ppt/slides/slide5.xml" Id="Re6c8fee1b75141c4" /><Relationship Type="http://schemas.openxmlformats.org/officeDocument/2006/relationships/slide" Target="/ppt/slides/slide6.xml" Id="Rfefcdcaeb298492a" /><Relationship Type="http://schemas.openxmlformats.org/officeDocument/2006/relationships/slide" Target="/ppt/slides/slide7.xml" Id="R08253db36496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3c9bdde95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3b6d8a5e4613" /><Relationship Type="http://schemas.openxmlformats.org/officeDocument/2006/relationships/theme" Target="/ppt/slideMasters/theme/theme1.xml" Id="Rc5553b1e8f21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73b6d8a5e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bb2b63c2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edcdbdc9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8917a7ee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cafd7e5e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550ea591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d1207cd8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40c578d3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