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b67389a06142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7f86cafa5e4916"/>
  </p:sldMasterIdLst>
  <p:sldIdLst>
    <p:sldId xmlns:r="http://schemas.openxmlformats.org/officeDocument/2006/relationships" id="256" r:id="Rb6b9ce9995334835"/>
    <p:sldId xmlns:r="http://schemas.openxmlformats.org/officeDocument/2006/relationships" id="257" r:id="Ra009d178c62e4cd2"/>
    <p:sldId xmlns:r="http://schemas.openxmlformats.org/officeDocument/2006/relationships" id="258" r:id="R7cb421a7eae54471"/>
    <p:sldId xmlns:r="http://schemas.openxmlformats.org/officeDocument/2006/relationships" id="259" r:id="R407d9514969848c8"/>
    <p:sldId xmlns:r="http://schemas.openxmlformats.org/officeDocument/2006/relationships" id="260" r:id="R4cf4cd0445f14d49"/>
    <p:sldId xmlns:r="http://schemas.openxmlformats.org/officeDocument/2006/relationships" id="261" r:id="Re077d05ebee6461e"/>
    <p:sldId xmlns:r="http://schemas.openxmlformats.org/officeDocument/2006/relationships" id="262" r:id="R4d98a9750a3b4d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f86cafa5e4916" /><Relationship Type="http://schemas.openxmlformats.org/officeDocument/2006/relationships/slide" Target="/ppt/slides/slide1.xml" Id="Rb6b9ce9995334835" /><Relationship Type="http://schemas.openxmlformats.org/officeDocument/2006/relationships/slide" Target="/ppt/slides/slide2.xml" Id="Ra009d178c62e4cd2" /><Relationship Type="http://schemas.openxmlformats.org/officeDocument/2006/relationships/slide" Target="/ppt/slides/slide3.xml" Id="R7cb421a7eae54471" /><Relationship Type="http://schemas.openxmlformats.org/officeDocument/2006/relationships/slide" Target="/ppt/slides/slide4.xml" Id="R407d9514969848c8" /><Relationship Type="http://schemas.openxmlformats.org/officeDocument/2006/relationships/slide" Target="/ppt/slides/slide5.xml" Id="R4cf4cd0445f14d49" /><Relationship Type="http://schemas.openxmlformats.org/officeDocument/2006/relationships/slide" Target="/ppt/slides/slide6.xml" Id="Re077d05ebee6461e" /><Relationship Type="http://schemas.openxmlformats.org/officeDocument/2006/relationships/slide" Target="/ppt/slides/slide7.xml" Id="R4d98a9750a3b4d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ab80fc08446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246b1b9ba4a86" /><Relationship Type="http://schemas.openxmlformats.org/officeDocument/2006/relationships/theme" Target="/ppt/slideMasters/theme/theme1.xml" Id="R5749a87d929747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2246b1b9ba4a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f71e3c0e04c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0e35ca6db43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393272fe046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647ac4a5a4e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5b8bcbedc49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e660afd184f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ad08cd4e14d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SJØELINE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GRIMSMO ELINE CASPERSEN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