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51b57f61d643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0ddc3739404f4f"/>
  </p:sldMasterIdLst>
  <p:sldIdLst>
    <p:sldId xmlns:r="http://schemas.openxmlformats.org/officeDocument/2006/relationships" id="256" r:id="Rcfc6b1ea8a8c42dc"/>
    <p:sldId xmlns:r="http://schemas.openxmlformats.org/officeDocument/2006/relationships" id="257" r:id="Rdfe727a7f5644af8"/>
    <p:sldId xmlns:r="http://schemas.openxmlformats.org/officeDocument/2006/relationships" id="258" r:id="R420957546e2c4405"/>
    <p:sldId xmlns:r="http://schemas.openxmlformats.org/officeDocument/2006/relationships" id="259" r:id="R69cebc44d2ae4c36"/>
    <p:sldId xmlns:r="http://schemas.openxmlformats.org/officeDocument/2006/relationships" id="260" r:id="Red7d43c485604093"/>
    <p:sldId xmlns:r="http://schemas.openxmlformats.org/officeDocument/2006/relationships" id="261" r:id="R1808572861d84757"/>
    <p:sldId xmlns:r="http://schemas.openxmlformats.org/officeDocument/2006/relationships" id="262" r:id="R0da7723bc4d94a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0ddc3739404f4f" /><Relationship Type="http://schemas.openxmlformats.org/officeDocument/2006/relationships/slide" Target="/ppt/slides/slide1.xml" Id="Rcfc6b1ea8a8c42dc" /><Relationship Type="http://schemas.openxmlformats.org/officeDocument/2006/relationships/slide" Target="/ppt/slides/slide2.xml" Id="Rdfe727a7f5644af8" /><Relationship Type="http://schemas.openxmlformats.org/officeDocument/2006/relationships/slide" Target="/ppt/slides/slide3.xml" Id="R420957546e2c4405" /><Relationship Type="http://schemas.openxmlformats.org/officeDocument/2006/relationships/slide" Target="/ppt/slides/slide4.xml" Id="R69cebc44d2ae4c36" /><Relationship Type="http://schemas.openxmlformats.org/officeDocument/2006/relationships/slide" Target="/ppt/slides/slide5.xml" Id="Red7d43c485604093" /><Relationship Type="http://schemas.openxmlformats.org/officeDocument/2006/relationships/slide" Target="/ppt/slides/slide6.xml" Id="R1808572861d84757" /><Relationship Type="http://schemas.openxmlformats.org/officeDocument/2006/relationships/slide" Target="/ppt/slides/slide7.xml" Id="R0da7723bc4d94a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8d23d44d34e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c7b40538d4f2f" /><Relationship Type="http://schemas.openxmlformats.org/officeDocument/2006/relationships/theme" Target="/ppt/slideMasters/theme/theme1.xml" Id="R90f4ed8a2f0942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cc7b40538d4f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454e0c72d40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08bf6b62340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9d9eecdf845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e7768f78f49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a5bfcbe2744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5d804bdfa4f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646e88ff443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SJØEINAR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SJØEINAR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30 039 096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30 211 301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CASPERSEN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