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b05f7bf3db4c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a91dd9146e41a4"/>
  </p:sldMasterIdLst>
  <p:sldIdLst>
    <p:sldId xmlns:r="http://schemas.openxmlformats.org/officeDocument/2006/relationships" id="256" r:id="Rbb647c38bc0b4b5f"/>
    <p:sldId xmlns:r="http://schemas.openxmlformats.org/officeDocument/2006/relationships" id="257" r:id="R1feb68b8263948e7"/>
    <p:sldId xmlns:r="http://schemas.openxmlformats.org/officeDocument/2006/relationships" id="258" r:id="R427ec2c6676a47fa"/>
    <p:sldId xmlns:r="http://schemas.openxmlformats.org/officeDocument/2006/relationships" id="259" r:id="R1450ad533be34a70"/>
    <p:sldId xmlns:r="http://schemas.openxmlformats.org/officeDocument/2006/relationships" id="260" r:id="R387c76ac3fd84919"/>
    <p:sldId xmlns:r="http://schemas.openxmlformats.org/officeDocument/2006/relationships" id="261" r:id="R50b08a13462e4beb"/>
    <p:sldId xmlns:r="http://schemas.openxmlformats.org/officeDocument/2006/relationships" id="262" r:id="R0a40abae285442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a91dd9146e41a4" /><Relationship Type="http://schemas.openxmlformats.org/officeDocument/2006/relationships/slide" Target="/ppt/slides/slide1.xml" Id="Rbb647c38bc0b4b5f" /><Relationship Type="http://schemas.openxmlformats.org/officeDocument/2006/relationships/slide" Target="/ppt/slides/slide2.xml" Id="R1feb68b8263948e7" /><Relationship Type="http://schemas.openxmlformats.org/officeDocument/2006/relationships/slide" Target="/ppt/slides/slide3.xml" Id="R427ec2c6676a47fa" /><Relationship Type="http://schemas.openxmlformats.org/officeDocument/2006/relationships/slide" Target="/ppt/slides/slide4.xml" Id="R1450ad533be34a70" /><Relationship Type="http://schemas.openxmlformats.org/officeDocument/2006/relationships/slide" Target="/ppt/slides/slide5.xml" Id="R387c76ac3fd84919" /><Relationship Type="http://schemas.openxmlformats.org/officeDocument/2006/relationships/slide" Target="/ppt/slides/slide6.xml" Id="R50b08a13462e4beb" /><Relationship Type="http://schemas.openxmlformats.org/officeDocument/2006/relationships/slide" Target="/ppt/slides/slide7.xml" Id="R0a40abae285442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d253036cc647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f846c47ef4852" /><Relationship Type="http://schemas.openxmlformats.org/officeDocument/2006/relationships/theme" Target="/ppt/slideMasters/theme/theme1.xml" Id="R385e86c2cbe848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ef846c47ef48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f624bc6c94a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5ecb7d0d94e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7f15d9e8144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5cf6f8b8140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69ad409ed47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f068465d645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985fc3aa946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BAUGE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BAUGE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10 334 761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11 519 198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BAUGE SVEINUNG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BAUGE INVEST AS</a:t>
            </a:r>
          </a:p>
        </p:txBody>
      </p:sp>
    </p:spTree>
  </p:cSld>
  <p:clrMapOvr>
    <a:masterClrMapping xmlns:a="http://schemas.openxmlformats.org/drawingml/2006/main"/>
  </p:clrMapOvr>
</p:sld>
</file>