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41702973b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fcdccb85b4dbe"/>
  </p:sldMasterIdLst>
  <p:sldIdLst>
    <p:sldId xmlns:r="http://schemas.openxmlformats.org/officeDocument/2006/relationships" id="256" r:id="Rac0a5e9a3b824309"/>
    <p:sldId xmlns:r="http://schemas.openxmlformats.org/officeDocument/2006/relationships" id="257" r:id="Rcc23664ff7ea4e26"/>
    <p:sldId xmlns:r="http://schemas.openxmlformats.org/officeDocument/2006/relationships" id="258" r:id="R967283136e014728"/>
    <p:sldId xmlns:r="http://schemas.openxmlformats.org/officeDocument/2006/relationships" id="259" r:id="R51588143cbc44fdb"/>
    <p:sldId xmlns:r="http://schemas.openxmlformats.org/officeDocument/2006/relationships" id="260" r:id="R33285c57f3674d3f"/>
    <p:sldId xmlns:r="http://schemas.openxmlformats.org/officeDocument/2006/relationships" id="261" r:id="Rc57ef7cdda8243c1"/>
    <p:sldId xmlns:r="http://schemas.openxmlformats.org/officeDocument/2006/relationships" id="262" r:id="R76f0c48444a7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fcdccb85b4dbe" /><Relationship Type="http://schemas.openxmlformats.org/officeDocument/2006/relationships/slide" Target="/ppt/slides/slide1.xml" Id="Rac0a5e9a3b824309" /><Relationship Type="http://schemas.openxmlformats.org/officeDocument/2006/relationships/slide" Target="/ppt/slides/slide2.xml" Id="Rcc23664ff7ea4e26" /><Relationship Type="http://schemas.openxmlformats.org/officeDocument/2006/relationships/slide" Target="/ppt/slides/slide3.xml" Id="R967283136e014728" /><Relationship Type="http://schemas.openxmlformats.org/officeDocument/2006/relationships/slide" Target="/ppt/slides/slide4.xml" Id="R51588143cbc44fdb" /><Relationship Type="http://schemas.openxmlformats.org/officeDocument/2006/relationships/slide" Target="/ppt/slides/slide5.xml" Id="R33285c57f3674d3f" /><Relationship Type="http://schemas.openxmlformats.org/officeDocument/2006/relationships/slide" Target="/ppt/slides/slide6.xml" Id="Rc57ef7cdda8243c1" /><Relationship Type="http://schemas.openxmlformats.org/officeDocument/2006/relationships/slide" Target="/ppt/slides/slide7.xml" Id="R76f0c48444a7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3b2466014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01b9a2ff4aa6" /><Relationship Type="http://schemas.openxmlformats.org/officeDocument/2006/relationships/theme" Target="/ppt/slideMasters/theme/theme1.xml" Id="R4865b95c1cc7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301b9a2ff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d38d921f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21c8ab1a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55425acb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48b1e491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8987d365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9863f512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29ac9f3a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TAUBÅTKOMPANIET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TAUBÅTKOMPANIET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105 950 804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131 401 779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BJØRNEVIK OLE TORBERG  –  72,8 %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1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2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3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4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Bjørnevik, Poppelvegen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TAUBÅTKOMPANIET AS</a:t>
            </a:r>
          </a:p>
        </p:txBody>
      </p:sp>
    </p:spTree>
  </p:cSld>
  <p:clrMapOvr>
    <a:masterClrMapping xmlns:a="http://schemas.openxmlformats.org/drawingml/2006/main"/>
  </p:clrMapOvr>
</p:sld>
</file>