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b453e84e254c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f987a20ba54028"/>
  </p:sldMasterIdLst>
  <p:sldIdLst>
    <p:sldId xmlns:r="http://schemas.openxmlformats.org/officeDocument/2006/relationships" id="256" r:id="R1481478edb0949d8"/>
    <p:sldId xmlns:r="http://schemas.openxmlformats.org/officeDocument/2006/relationships" id="257" r:id="R1135b1786a214af3"/>
    <p:sldId xmlns:r="http://schemas.openxmlformats.org/officeDocument/2006/relationships" id="258" r:id="R4723e26479404505"/>
    <p:sldId xmlns:r="http://schemas.openxmlformats.org/officeDocument/2006/relationships" id="259" r:id="R83eb3e52d56b4b82"/>
    <p:sldId xmlns:r="http://schemas.openxmlformats.org/officeDocument/2006/relationships" id="260" r:id="R8f4d015df4da421c"/>
    <p:sldId xmlns:r="http://schemas.openxmlformats.org/officeDocument/2006/relationships" id="261" r:id="R8ca50c8bdbbc47e3"/>
    <p:sldId xmlns:r="http://schemas.openxmlformats.org/officeDocument/2006/relationships" id="262" r:id="R2d3b4a0a1b2c4a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f987a20ba54028" /><Relationship Type="http://schemas.openxmlformats.org/officeDocument/2006/relationships/slide" Target="/ppt/slides/slide1.xml" Id="R1481478edb0949d8" /><Relationship Type="http://schemas.openxmlformats.org/officeDocument/2006/relationships/slide" Target="/ppt/slides/slide2.xml" Id="R1135b1786a214af3" /><Relationship Type="http://schemas.openxmlformats.org/officeDocument/2006/relationships/slide" Target="/ppt/slides/slide3.xml" Id="R4723e26479404505" /><Relationship Type="http://schemas.openxmlformats.org/officeDocument/2006/relationships/slide" Target="/ppt/slides/slide4.xml" Id="R83eb3e52d56b4b82" /><Relationship Type="http://schemas.openxmlformats.org/officeDocument/2006/relationships/slide" Target="/ppt/slides/slide5.xml" Id="R8f4d015df4da421c" /><Relationship Type="http://schemas.openxmlformats.org/officeDocument/2006/relationships/slide" Target="/ppt/slides/slide6.xml" Id="R8ca50c8bdbbc47e3" /><Relationship Type="http://schemas.openxmlformats.org/officeDocument/2006/relationships/slide" Target="/ppt/slides/slide7.xml" Id="R2d3b4a0a1b2c4a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605213518244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68a53b0cd4420" /><Relationship Type="http://schemas.openxmlformats.org/officeDocument/2006/relationships/theme" Target="/ppt/slideMasters/theme/theme1.xml" Id="R0dd9771a62c243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c68a53b0cd44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50b98c24c44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6e661797e43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0f077d59845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77ee4ba924a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3abaf9c3640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c50b801694d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cb5711e2e45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 KJELL RUGTVEDT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KJELL RUGTVEDT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KJELL RUGTVEDT HOLDING AS ble etablert [år] og holder til i Stathelle.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KJELL RUGTVEDT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KJELL RUGTVEDT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KJELL RUGTVEDT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1 426 042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16 419 203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17 294 188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KJELL RUGTVEDT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KJELL RUGTVEDT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KJELL RUGTVEDT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3960 Stathelle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989 023 292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KJELL RUGTVEDT HOLDING AS</a:t>
            </a:r>
          </a:p>
        </p:txBody>
      </p:sp>
    </p:spTree>
  </p:cSld>
  <p:clrMapOvr>
    <a:masterClrMapping xmlns:a="http://schemas.openxmlformats.org/drawingml/2006/main"/>
  </p:clrMapOvr>
</p:sld>
</file>