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68b6a9665642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557c6a52f942c0"/>
  </p:sldMasterIdLst>
  <p:sldIdLst>
    <p:sldId xmlns:r="http://schemas.openxmlformats.org/officeDocument/2006/relationships" id="256" r:id="R4706907f40f5466b"/>
    <p:sldId xmlns:r="http://schemas.openxmlformats.org/officeDocument/2006/relationships" id="257" r:id="R9d2ca8e8af574508"/>
    <p:sldId xmlns:r="http://schemas.openxmlformats.org/officeDocument/2006/relationships" id="258" r:id="R93408ca7317c426f"/>
    <p:sldId xmlns:r="http://schemas.openxmlformats.org/officeDocument/2006/relationships" id="259" r:id="R7aa29f6cdabb45a3"/>
    <p:sldId xmlns:r="http://schemas.openxmlformats.org/officeDocument/2006/relationships" id="260" r:id="Rec809de2fb904730"/>
    <p:sldId xmlns:r="http://schemas.openxmlformats.org/officeDocument/2006/relationships" id="261" r:id="R590d193624ec4f76"/>
    <p:sldId xmlns:r="http://schemas.openxmlformats.org/officeDocument/2006/relationships" id="262" r:id="Rb24fe46d4f0b48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557c6a52f942c0" /><Relationship Type="http://schemas.openxmlformats.org/officeDocument/2006/relationships/slide" Target="/ppt/slides/slide1.xml" Id="R4706907f40f5466b" /><Relationship Type="http://schemas.openxmlformats.org/officeDocument/2006/relationships/slide" Target="/ppt/slides/slide2.xml" Id="R9d2ca8e8af574508" /><Relationship Type="http://schemas.openxmlformats.org/officeDocument/2006/relationships/slide" Target="/ppt/slides/slide3.xml" Id="R93408ca7317c426f" /><Relationship Type="http://schemas.openxmlformats.org/officeDocument/2006/relationships/slide" Target="/ppt/slides/slide4.xml" Id="R7aa29f6cdabb45a3" /><Relationship Type="http://schemas.openxmlformats.org/officeDocument/2006/relationships/slide" Target="/ppt/slides/slide5.xml" Id="Rec809de2fb904730" /><Relationship Type="http://schemas.openxmlformats.org/officeDocument/2006/relationships/slide" Target="/ppt/slides/slide6.xml" Id="R590d193624ec4f76" /><Relationship Type="http://schemas.openxmlformats.org/officeDocument/2006/relationships/slide" Target="/ppt/slides/slide7.xml" Id="Rb24fe46d4f0b48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23db40020c47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980d5a3244cbf" /><Relationship Type="http://schemas.openxmlformats.org/officeDocument/2006/relationships/theme" Target="/ppt/slideMasters/theme/theme1.xml" Id="R5efc787f8bd144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2980d5a3244c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b68d4b0b544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0abf5a3c942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b83b02ae640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ac7a9905549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f425e26fd4f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bb818845241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b250529f745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REDUX INVESTEX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REDUX INVESTEX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REDUX INVESTEX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REDUX INVESTEX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REDUX INVESTEX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REDUX INVESTEX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−392 187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−392 851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5 651 112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12 695 049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REDUX INVESTEX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HOMELIEN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REDUX INVESTEX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Cort Adelers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989 023 497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REDUX INVESTEX AS</a:t>
            </a:r>
          </a:p>
        </p:txBody>
      </p:sp>
    </p:spTree>
  </p:cSld>
  <p:clrMapOvr>
    <a:masterClrMapping xmlns:a="http://schemas.openxmlformats.org/drawingml/2006/main"/>
  </p:clrMapOvr>
</p:sld>
</file>