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1c10f93d6049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33adfc78fc410d"/>
  </p:sldMasterIdLst>
  <p:sldIdLst>
    <p:sldId xmlns:r="http://schemas.openxmlformats.org/officeDocument/2006/relationships" id="256" r:id="R8d33d79f8f6e42db"/>
    <p:sldId xmlns:r="http://schemas.openxmlformats.org/officeDocument/2006/relationships" id="257" r:id="R8766ecf9d92e4230"/>
    <p:sldId xmlns:r="http://schemas.openxmlformats.org/officeDocument/2006/relationships" id="258" r:id="R551833ef58f44864"/>
    <p:sldId xmlns:r="http://schemas.openxmlformats.org/officeDocument/2006/relationships" id="259" r:id="R23f8e8351ef54973"/>
    <p:sldId xmlns:r="http://schemas.openxmlformats.org/officeDocument/2006/relationships" id="260" r:id="R27a06daa9bcd4bf5"/>
    <p:sldId xmlns:r="http://schemas.openxmlformats.org/officeDocument/2006/relationships" id="261" r:id="R9fcdc7cb88c64a69"/>
    <p:sldId xmlns:r="http://schemas.openxmlformats.org/officeDocument/2006/relationships" id="262" r:id="R65580f8121e847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33adfc78fc410d" /><Relationship Type="http://schemas.openxmlformats.org/officeDocument/2006/relationships/slide" Target="/ppt/slides/slide1.xml" Id="R8d33d79f8f6e42db" /><Relationship Type="http://schemas.openxmlformats.org/officeDocument/2006/relationships/slide" Target="/ppt/slides/slide2.xml" Id="R8766ecf9d92e4230" /><Relationship Type="http://schemas.openxmlformats.org/officeDocument/2006/relationships/slide" Target="/ppt/slides/slide3.xml" Id="R551833ef58f44864" /><Relationship Type="http://schemas.openxmlformats.org/officeDocument/2006/relationships/slide" Target="/ppt/slides/slide4.xml" Id="R23f8e8351ef54973" /><Relationship Type="http://schemas.openxmlformats.org/officeDocument/2006/relationships/slide" Target="/ppt/slides/slide5.xml" Id="R27a06daa9bcd4bf5" /><Relationship Type="http://schemas.openxmlformats.org/officeDocument/2006/relationships/slide" Target="/ppt/slides/slide6.xml" Id="R9fcdc7cb88c64a69" /><Relationship Type="http://schemas.openxmlformats.org/officeDocument/2006/relationships/slide" Target="/ppt/slides/slide7.xml" Id="R65580f8121e847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9fa0b2e0df4b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4645e1f4eb4dc3" /><Relationship Type="http://schemas.openxmlformats.org/officeDocument/2006/relationships/theme" Target="/ppt/slideMasters/theme/theme1.xml" Id="Rdc848bd5c4ef49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4645e1f4eb4d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0f159d86fb47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6326337eea4a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1bde31e99d4b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03eb662d8f47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6d1df0ba4940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09b4742cd84b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ff4a35b1f34f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TV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 HOLDING AS ble etablert [år] og holder til i Førde.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−71 612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741 772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9 561 291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9 577 993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VALAKER TROND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Hafstadvegen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6800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989 023 705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 HOLDING AS</a:t>
            </a:r>
          </a:p>
        </p:txBody>
      </p:sp>
    </p:spTree>
  </p:cSld>
  <p:clrMapOvr>
    <a:masterClrMapping xmlns:a="http://schemas.openxmlformats.org/drawingml/2006/main"/>
  </p:clrMapOvr>
</p:sld>
</file>