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495e9d046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4dd82812440e1"/>
  </p:sldMasterIdLst>
  <p:sldIdLst>
    <p:sldId xmlns:r="http://schemas.openxmlformats.org/officeDocument/2006/relationships" id="256" r:id="Ra2938ef1437d4ad7"/>
    <p:sldId xmlns:r="http://schemas.openxmlformats.org/officeDocument/2006/relationships" id="257" r:id="R59bca30428ca4293"/>
    <p:sldId xmlns:r="http://schemas.openxmlformats.org/officeDocument/2006/relationships" id="258" r:id="Rc6902e6de47c47f5"/>
    <p:sldId xmlns:r="http://schemas.openxmlformats.org/officeDocument/2006/relationships" id="259" r:id="Ra1b4f5f18ccb4c3f"/>
    <p:sldId xmlns:r="http://schemas.openxmlformats.org/officeDocument/2006/relationships" id="260" r:id="R9a47bb86876a4a0f"/>
    <p:sldId xmlns:r="http://schemas.openxmlformats.org/officeDocument/2006/relationships" id="261" r:id="R1c6180215d9b4180"/>
    <p:sldId xmlns:r="http://schemas.openxmlformats.org/officeDocument/2006/relationships" id="262" r:id="Rc0570c4be272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4dd82812440e1" /><Relationship Type="http://schemas.openxmlformats.org/officeDocument/2006/relationships/slide" Target="/ppt/slides/slide1.xml" Id="Ra2938ef1437d4ad7" /><Relationship Type="http://schemas.openxmlformats.org/officeDocument/2006/relationships/slide" Target="/ppt/slides/slide2.xml" Id="R59bca30428ca4293" /><Relationship Type="http://schemas.openxmlformats.org/officeDocument/2006/relationships/slide" Target="/ppt/slides/slide3.xml" Id="Rc6902e6de47c47f5" /><Relationship Type="http://schemas.openxmlformats.org/officeDocument/2006/relationships/slide" Target="/ppt/slides/slide4.xml" Id="Ra1b4f5f18ccb4c3f" /><Relationship Type="http://schemas.openxmlformats.org/officeDocument/2006/relationships/slide" Target="/ppt/slides/slide5.xml" Id="R9a47bb86876a4a0f" /><Relationship Type="http://schemas.openxmlformats.org/officeDocument/2006/relationships/slide" Target="/ppt/slides/slide6.xml" Id="R1c6180215d9b4180" /><Relationship Type="http://schemas.openxmlformats.org/officeDocument/2006/relationships/slide" Target="/ppt/slides/slide7.xml" Id="Rc0570c4be272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32445b531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796368b84620" /><Relationship Type="http://schemas.openxmlformats.org/officeDocument/2006/relationships/theme" Target="/ppt/slideMasters/theme/theme1.xml" Id="Rc52a06b5c114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c796368b8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03888b43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af6f556b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3ff5ec83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21841f337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42ead44c49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5524944b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4c542cbd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168 800 103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HÅVALDSRUD JOSTEIN NYDAHL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01 45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josteinh@mamut.com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