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bdb848eaec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bdd45a1814737"/>
  </p:sldMasterIdLst>
  <p:sldIdLst>
    <p:sldId xmlns:r="http://schemas.openxmlformats.org/officeDocument/2006/relationships" id="256" r:id="R3317e70880d54c80"/>
    <p:sldId xmlns:r="http://schemas.openxmlformats.org/officeDocument/2006/relationships" id="257" r:id="R826cd01da14e4c57"/>
    <p:sldId xmlns:r="http://schemas.openxmlformats.org/officeDocument/2006/relationships" id="258" r:id="R390199a01e8a45eb"/>
    <p:sldId xmlns:r="http://schemas.openxmlformats.org/officeDocument/2006/relationships" id="259" r:id="R4eb65ec72e77410b"/>
    <p:sldId xmlns:r="http://schemas.openxmlformats.org/officeDocument/2006/relationships" id="260" r:id="R41f8573cd3f143c4"/>
    <p:sldId xmlns:r="http://schemas.openxmlformats.org/officeDocument/2006/relationships" id="261" r:id="Rdd7e5c2718594d05"/>
    <p:sldId xmlns:r="http://schemas.openxmlformats.org/officeDocument/2006/relationships" id="262" r:id="R7daddbf2d8a4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bdd45a1814737" /><Relationship Type="http://schemas.openxmlformats.org/officeDocument/2006/relationships/slide" Target="/ppt/slides/slide1.xml" Id="R3317e70880d54c80" /><Relationship Type="http://schemas.openxmlformats.org/officeDocument/2006/relationships/slide" Target="/ppt/slides/slide2.xml" Id="R826cd01da14e4c57" /><Relationship Type="http://schemas.openxmlformats.org/officeDocument/2006/relationships/slide" Target="/ppt/slides/slide3.xml" Id="R390199a01e8a45eb" /><Relationship Type="http://schemas.openxmlformats.org/officeDocument/2006/relationships/slide" Target="/ppt/slides/slide4.xml" Id="R4eb65ec72e77410b" /><Relationship Type="http://schemas.openxmlformats.org/officeDocument/2006/relationships/slide" Target="/ppt/slides/slide5.xml" Id="R41f8573cd3f143c4" /><Relationship Type="http://schemas.openxmlformats.org/officeDocument/2006/relationships/slide" Target="/ppt/slides/slide6.xml" Id="Rdd7e5c2718594d05" /><Relationship Type="http://schemas.openxmlformats.org/officeDocument/2006/relationships/slide" Target="/ppt/slides/slide7.xml" Id="R7daddbf2d8a4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31c0fc7c4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992ba3e3846b3" /><Relationship Type="http://schemas.openxmlformats.org/officeDocument/2006/relationships/theme" Target="/ppt/slideMasters/theme/theme1.xml" Id="R3c339e846661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992ba3e3846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50437b084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84e1d1ffc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bfdad4584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4b1fa6372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671419474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7d61ce02544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91918e6f64d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 K. ESKELAND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K. ESKELAND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8 583 806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8 639 109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KARI ESKELAND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