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3640ac6f47d4d5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a5a5f899d90484d"/>
  </p:sldMasterIdLst>
  <p:sldIdLst>
    <p:sldId xmlns:r="http://schemas.openxmlformats.org/officeDocument/2006/relationships" id="256" r:id="R885fb5ac6832410a"/>
    <p:sldId xmlns:r="http://schemas.openxmlformats.org/officeDocument/2006/relationships" id="257" r:id="R07f98ec067c9499a"/>
    <p:sldId xmlns:r="http://schemas.openxmlformats.org/officeDocument/2006/relationships" id="258" r:id="R3ccdd837052b48f2"/>
    <p:sldId xmlns:r="http://schemas.openxmlformats.org/officeDocument/2006/relationships" id="259" r:id="R7813c1d4129f4b02"/>
    <p:sldId xmlns:r="http://schemas.openxmlformats.org/officeDocument/2006/relationships" id="260" r:id="R95b8f4d91b0d4f83"/>
    <p:sldId xmlns:r="http://schemas.openxmlformats.org/officeDocument/2006/relationships" id="261" r:id="Raae6a17b38a64bf4"/>
    <p:sldId xmlns:r="http://schemas.openxmlformats.org/officeDocument/2006/relationships" id="262" r:id="R845aec4a49124d3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5a5f899d90484d" /><Relationship Type="http://schemas.openxmlformats.org/officeDocument/2006/relationships/slide" Target="/ppt/slides/slide1.xml" Id="R885fb5ac6832410a" /><Relationship Type="http://schemas.openxmlformats.org/officeDocument/2006/relationships/slide" Target="/ppt/slides/slide2.xml" Id="R07f98ec067c9499a" /><Relationship Type="http://schemas.openxmlformats.org/officeDocument/2006/relationships/slide" Target="/ppt/slides/slide3.xml" Id="R3ccdd837052b48f2" /><Relationship Type="http://schemas.openxmlformats.org/officeDocument/2006/relationships/slide" Target="/ppt/slides/slide4.xml" Id="R7813c1d4129f4b02" /><Relationship Type="http://schemas.openxmlformats.org/officeDocument/2006/relationships/slide" Target="/ppt/slides/slide5.xml" Id="R95b8f4d91b0d4f83" /><Relationship Type="http://schemas.openxmlformats.org/officeDocument/2006/relationships/slide" Target="/ppt/slides/slide6.xml" Id="Raae6a17b38a64bf4" /><Relationship Type="http://schemas.openxmlformats.org/officeDocument/2006/relationships/slide" Target="/ppt/slides/slide7.xml" Id="R845aec4a49124d3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de9224553d4be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edda404ea24faa" /><Relationship Type="http://schemas.openxmlformats.org/officeDocument/2006/relationships/theme" Target="/ppt/slideMasters/theme/theme1.xml" Id="R6ec6d1bc771148d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6edda404ea24fa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01cc18a5fa463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17892c422c4ee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1c186074e749f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d3f82fd80e480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d273a5130541f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6e60277c0549b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780a9413834d0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VOLL LUNDE MASKIN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VOLL LUNDE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VOLL LUNDE MASKIN AS ble etablert [år] og holder til i Lærdal.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VOLL LUNDE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VOLL LUNDE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VOLL LUNDE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14 708 917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396 058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8 644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1 561 955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20 506 988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VOLL LUNDE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VOLL LUNDE OLA INGE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VOLL LUNDE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Moldasida 582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6887 Lærdal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 66 91 77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989 024 574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VOLL LUNDE MASKIN AS</a:t>
            </a:r>
          </a:p>
        </p:txBody>
      </p:sp>
    </p:spTree>
  </p:cSld>
  <p:clrMapOvr>
    <a:masterClrMapping xmlns:a="http://schemas.openxmlformats.org/drawingml/2006/main"/>
  </p:clrMapOvr>
</p:sld>
</file>