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be3fe472b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fc5a13471413b"/>
  </p:sldMasterIdLst>
  <p:sldIdLst>
    <p:sldId xmlns:r="http://schemas.openxmlformats.org/officeDocument/2006/relationships" id="256" r:id="R1fa3dc74d0724f28"/>
    <p:sldId xmlns:r="http://schemas.openxmlformats.org/officeDocument/2006/relationships" id="257" r:id="R12f70a00c09c4cb6"/>
    <p:sldId xmlns:r="http://schemas.openxmlformats.org/officeDocument/2006/relationships" id="258" r:id="R7dea853e63c446ad"/>
    <p:sldId xmlns:r="http://schemas.openxmlformats.org/officeDocument/2006/relationships" id="259" r:id="Rc20ef5a34c504679"/>
    <p:sldId xmlns:r="http://schemas.openxmlformats.org/officeDocument/2006/relationships" id="260" r:id="Rb17193aeaec443e2"/>
    <p:sldId xmlns:r="http://schemas.openxmlformats.org/officeDocument/2006/relationships" id="261" r:id="R4a4466b3df7e4009"/>
    <p:sldId xmlns:r="http://schemas.openxmlformats.org/officeDocument/2006/relationships" id="262" r:id="R267cf5142f2a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fc5a13471413b" /><Relationship Type="http://schemas.openxmlformats.org/officeDocument/2006/relationships/slide" Target="/ppt/slides/slide1.xml" Id="R1fa3dc74d0724f28" /><Relationship Type="http://schemas.openxmlformats.org/officeDocument/2006/relationships/slide" Target="/ppt/slides/slide2.xml" Id="R12f70a00c09c4cb6" /><Relationship Type="http://schemas.openxmlformats.org/officeDocument/2006/relationships/slide" Target="/ppt/slides/slide3.xml" Id="R7dea853e63c446ad" /><Relationship Type="http://schemas.openxmlformats.org/officeDocument/2006/relationships/slide" Target="/ppt/slides/slide4.xml" Id="Rc20ef5a34c504679" /><Relationship Type="http://schemas.openxmlformats.org/officeDocument/2006/relationships/slide" Target="/ppt/slides/slide5.xml" Id="Rb17193aeaec443e2" /><Relationship Type="http://schemas.openxmlformats.org/officeDocument/2006/relationships/slide" Target="/ppt/slides/slide6.xml" Id="R4a4466b3df7e4009" /><Relationship Type="http://schemas.openxmlformats.org/officeDocument/2006/relationships/slide" Target="/ppt/slides/slide7.xml" Id="R267cf5142f2a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29bd5b97f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19d3ab91645a9" /><Relationship Type="http://schemas.openxmlformats.org/officeDocument/2006/relationships/theme" Target="/ppt/slideMasters/theme/theme1.xml" Id="Rd1d035c1eb05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19d3ab916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37a95008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2fab7e485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27466e6b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6391da3d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d8300865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c895ff63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405229e8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 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 FORUM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KARI STENBAKK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REIDAR STENBAKK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