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764af3dbe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27b8efea74f06"/>
  </p:sldMasterIdLst>
  <p:sldIdLst>
    <p:sldId xmlns:r="http://schemas.openxmlformats.org/officeDocument/2006/relationships" id="256" r:id="Rf1c5b14890c04d2f"/>
    <p:sldId xmlns:r="http://schemas.openxmlformats.org/officeDocument/2006/relationships" id="257" r:id="Rc2823dfecc0f4742"/>
    <p:sldId xmlns:r="http://schemas.openxmlformats.org/officeDocument/2006/relationships" id="258" r:id="Ra1cfdb0c9b8e4808"/>
    <p:sldId xmlns:r="http://schemas.openxmlformats.org/officeDocument/2006/relationships" id="259" r:id="Reaf4308074144a3f"/>
    <p:sldId xmlns:r="http://schemas.openxmlformats.org/officeDocument/2006/relationships" id="260" r:id="Rd616918511854646"/>
    <p:sldId xmlns:r="http://schemas.openxmlformats.org/officeDocument/2006/relationships" id="261" r:id="Rebf42dabd587488b"/>
    <p:sldId xmlns:r="http://schemas.openxmlformats.org/officeDocument/2006/relationships" id="262" r:id="Ra472850a4d55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27b8efea74f06" /><Relationship Type="http://schemas.openxmlformats.org/officeDocument/2006/relationships/slide" Target="/ppt/slides/slide1.xml" Id="Rf1c5b14890c04d2f" /><Relationship Type="http://schemas.openxmlformats.org/officeDocument/2006/relationships/slide" Target="/ppt/slides/slide2.xml" Id="Rc2823dfecc0f4742" /><Relationship Type="http://schemas.openxmlformats.org/officeDocument/2006/relationships/slide" Target="/ppt/slides/slide3.xml" Id="Ra1cfdb0c9b8e4808" /><Relationship Type="http://schemas.openxmlformats.org/officeDocument/2006/relationships/slide" Target="/ppt/slides/slide4.xml" Id="Reaf4308074144a3f" /><Relationship Type="http://schemas.openxmlformats.org/officeDocument/2006/relationships/slide" Target="/ppt/slides/slide5.xml" Id="Rd616918511854646" /><Relationship Type="http://schemas.openxmlformats.org/officeDocument/2006/relationships/slide" Target="/ppt/slides/slide6.xml" Id="Rebf42dabd587488b" /><Relationship Type="http://schemas.openxmlformats.org/officeDocument/2006/relationships/slide" Target="/ppt/slides/slide7.xml" Id="Ra472850a4d55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38e951b3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579d18214e83" /><Relationship Type="http://schemas.openxmlformats.org/officeDocument/2006/relationships/theme" Target="/ppt/slideMasters/theme/theme1.xml" Id="R5e2e2f98ce47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0579d1821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667be35f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3cbf5495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33cb2ea9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6415c4f8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693ab405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a11cb312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ea786291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 INVEST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14 954 147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AWO INVEST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BADA BING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ARVE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WENCHE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 INVEST AS</a:t>
            </a:r>
          </a:p>
        </p:txBody>
      </p:sp>
    </p:spTree>
  </p:cSld>
  <p:clrMapOvr>
    <a:masterClrMapping xmlns:a="http://schemas.openxmlformats.org/drawingml/2006/main"/>
  </p:clrMapOvr>
</p:sld>
</file>