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954bff161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59f0849e549a2"/>
  </p:sldMasterIdLst>
  <p:sldIdLst>
    <p:sldId xmlns:r="http://schemas.openxmlformats.org/officeDocument/2006/relationships" id="256" r:id="Refcf03aec0634cd3"/>
    <p:sldId xmlns:r="http://schemas.openxmlformats.org/officeDocument/2006/relationships" id="257" r:id="Rad3b98a7aa7042de"/>
    <p:sldId xmlns:r="http://schemas.openxmlformats.org/officeDocument/2006/relationships" id="258" r:id="R8c27feb324b3433b"/>
    <p:sldId xmlns:r="http://schemas.openxmlformats.org/officeDocument/2006/relationships" id="259" r:id="R7703bfaaaaa04d8f"/>
    <p:sldId xmlns:r="http://schemas.openxmlformats.org/officeDocument/2006/relationships" id="260" r:id="R05ba1f3fec704189"/>
    <p:sldId xmlns:r="http://schemas.openxmlformats.org/officeDocument/2006/relationships" id="261" r:id="Rf53c963b2b8a4612"/>
    <p:sldId xmlns:r="http://schemas.openxmlformats.org/officeDocument/2006/relationships" id="262" r:id="R0d220ace832f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59f0849e549a2" /><Relationship Type="http://schemas.openxmlformats.org/officeDocument/2006/relationships/slide" Target="/ppt/slides/slide1.xml" Id="Refcf03aec0634cd3" /><Relationship Type="http://schemas.openxmlformats.org/officeDocument/2006/relationships/slide" Target="/ppt/slides/slide2.xml" Id="Rad3b98a7aa7042de" /><Relationship Type="http://schemas.openxmlformats.org/officeDocument/2006/relationships/slide" Target="/ppt/slides/slide3.xml" Id="R8c27feb324b3433b" /><Relationship Type="http://schemas.openxmlformats.org/officeDocument/2006/relationships/slide" Target="/ppt/slides/slide4.xml" Id="R7703bfaaaaa04d8f" /><Relationship Type="http://schemas.openxmlformats.org/officeDocument/2006/relationships/slide" Target="/ppt/slides/slide5.xml" Id="R05ba1f3fec704189" /><Relationship Type="http://schemas.openxmlformats.org/officeDocument/2006/relationships/slide" Target="/ppt/slides/slide6.xml" Id="Rf53c963b2b8a4612" /><Relationship Type="http://schemas.openxmlformats.org/officeDocument/2006/relationships/slide" Target="/ppt/slides/slide7.xml" Id="R0d220ace832f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ca55d59a6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300c93c974dea" /><Relationship Type="http://schemas.openxmlformats.org/officeDocument/2006/relationships/theme" Target="/ppt/slideMasters/theme/theme1.xml" Id="R2aa17ceaa0a4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300c93c97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cf8f3b68b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83161db1a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7447392748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b411c54f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81b7c983f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7b146c1be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ea04a4c64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SYLTERN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SYLTERN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108 806 235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364 101 793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598 019 405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SYLTERN ØYSTEIN JORALF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SYLTERN FRANK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SYLTERN JOSTEIN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SYLTERN JULIE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Johs J Sylteren AS, Stordalsveien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