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76960c51b94a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0f6b6317d54b8a"/>
  </p:sldMasterIdLst>
  <p:sldIdLst>
    <p:sldId xmlns:r="http://schemas.openxmlformats.org/officeDocument/2006/relationships" id="256" r:id="R6189c949e44c4d5b"/>
    <p:sldId xmlns:r="http://schemas.openxmlformats.org/officeDocument/2006/relationships" id="257" r:id="R2e6fe1f83a4c4c91"/>
    <p:sldId xmlns:r="http://schemas.openxmlformats.org/officeDocument/2006/relationships" id="258" r:id="R2cdb85d9fe1f49f3"/>
    <p:sldId xmlns:r="http://schemas.openxmlformats.org/officeDocument/2006/relationships" id="259" r:id="R1ec1dff66738428b"/>
    <p:sldId xmlns:r="http://schemas.openxmlformats.org/officeDocument/2006/relationships" id="260" r:id="R386ffc1d29844c4c"/>
    <p:sldId xmlns:r="http://schemas.openxmlformats.org/officeDocument/2006/relationships" id="261" r:id="R886dc6ab99614368"/>
    <p:sldId xmlns:r="http://schemas.openxmlformats.org/officeDocument/2006/relationships" id="262" r:id="R365d9aa043c440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f6b6317d54b8a" /><Relationship Type="http://schemas.openxmlformats.org/officeDocument/2006/relationships/slide" Target="/ppt/slides/slide1.xml" Id="R6189c949e44c4d5b" /><Relationship Type="http://schemas.openxmlformats.org/officeDocument/2006/relationships/slide" Target="/ppt/slides/slide2.xml" Id="R2e6fe1f83a4c4c91" /><Relationship Type="http://schemas.openxmlformats.org/officeDocument/2006/relationships/slide" Target="/ppt/slides/slide3.xml" Id="R2cdb85d9fe1f49f3" /><Relationship Type="http://schemas.openxmlformats.org/officeDocument/2006/relationships/slide" Target="/ppt/slides/slide4.xml" Id="R1ec1dff66738428b" /><Relationship Type="http://schemas.openxmlformats.org/officeDocument/2006/relationships/slide" Target="/ppt/slides/slide5.xml" Id="R386ffc1d29844c4c" /><Relationship Type="http://schemas.openxmlformats.org/officeDocument/2006/relationships/slide" Target="/ppt/slides/slide6.xml" Id="R886dc6ab99614368" /><Relationship Type="http://schemas.openxmlformats.org/officeDocument/2006/relationships/slide" Target="/ppt/slides/slide7.xml" Id="R365d9aa043c440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34edae654d45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91181e81b4535" /><Relationship Type="http://schemas.openxmlformats.org/officeDocument/2006/relationships/theme" Target="/ppt/slideMasters/theme/theme1.xml" Id="Reef4882c578f46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391181e81b45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e7bbdfb7d44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aed295a0e43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619945c754f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2b0de28534f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5624114a643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2bc3a1e0f4e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2d8c7350147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−232 790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20 363 598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226 460 299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268 078 913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HAAKON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Arnemannsveien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10 10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989 025 805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