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15fb407b6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8c84b823a4d5b"/>
  </p:sldMasterIdLst>
  <p:sldIdLst>
    <p:sldId xmlns:r="http://schemas.openxmlformats.org/officeDocument/2006/relationships" id="256" r:id="R5955097e8ad94aaf"/>
    <p:sldId xmlns:r="http://schemas.openxmlformats.org/officeDocument/2006/relationships" id="257" r:id="R5404db9cfe5e4c8a"/>
    <p:sldId xmlns:r="http://schemas.openxmlformats.org/officeDocument/2006/relationships" id="258" r:id="Rd98b7198fd804377"/>
    <p:sldId xmlns:r="http://schemas.openxmlformats.org/officeDocument/2006/relationships" id="259" r:id="R508c5cabca6d4b26"/>
    <p:sldId xmlns:r="http://schemas.openxmlformats.org/officeDocument/2006/relationships" id="260" r:id="Rf0f9c179b0a04238"/>
    <p:sldId xmlns:r="http://schemas.openxmlformats.org/officeDocument/2006/relationships" id="261" r:id="R791c04a250b246dd"/>
    <p:sldId xmlns:r="http://schemas.openxmlformats.org/officeDocument/2006/relationships" id="262" r:id="R7d52da66a811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8c84b823a4d5b" /><Relationship Type="http://schemas.openxmlformats.org/officeDocument/2006/relationships/slide" Target="/ppt/slides/slide1.xml" Id="R5955097e8ad94aaf" /><Relationship Type="http://schemas.openxmlformats.org/officeDocument/2006/relationships/slide" Target="/ppt/slides/slide2.xml" Id="R5404db9cfe5e4c8a" /><Relationship Type="http://schemas.openxmlformats.org/officeDocument/2006/relationships/slide" Target="/ppt/slides/slide3.xml" Id="Rd98b7198fd804377" /><Relationship Type="http://schemas.openxmlformats.org/officeDocument/2006/relationships/slide" Target="/ppt/slides/slide4.xml" Id="R508c5cabca6d4b26" /><Relationship Type="http://schemas.openxmlformats.org/officeDocument/2006/relationships/slide" Target="/ppt/slides/slide5.xml" Id="Rf0f9c179b0a04238" /><Relationship Type="http://schemas.openxmlformats.org/officeDocument/2006/relationships/slide" Target="/ppt/slides/slide6.xml" Id="R791c04a250b246dd" /><Relationship Type="http://schemas.openxmlformats.org/officeDocument/2006/relationships/slide" Target="/ppt/slides/slide7.xml" Id="R7d52da66a811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2373fa010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78a00ae24ac3" /><Relationship Type="http://schemas.openxmlformats.org/officeDocument/2006/relationships/theme" Target="/ppt/slideMasters/theme/theme1.xml" Id="R63a0b65c3ff1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078a00ae2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764edbdb4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edc1d843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b9c399d2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1e52583a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4ad0cf96a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558277e4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050d024c2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HANS MARTIN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