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9ff1ab11e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1fa6f2787401d"/>
  </p:sldMasterIdLst>
  <p:sldIdLst>
    <p:sldId xmlns:r="http://schemas.openxmlformats.org/officeDocument/2006/relationships" id="256" r:id="R6f831f8747954efa"/>
    <p:sldId xmlns:r="http://schemas.openxmlformats.org/officeDocument/2006/relationships" id="257" r:id="Rb7b325cbb56c4064"/>
    <p:sldId xmlns:r="http://schemas.openxmlformats.org/officeDocument/2006/relationships" id="258" r:id="Rbd92c2035fbf4c49"/>
    <p:sldId xmlns:r="http://schemas.openxmlformats.org/officeDocument/2006/relationships" id="259" r:id="R30fbdf23227e4a2d"/>
    <p:sldId xmlns:r="http://schemas.openxmlformats.org/officeDocument/2006/relationships" id="260" r:id="R0ca53f3e10314136"/>
    <p:sldId xmlns:r="http://schemas.openxmlformats.org/officeDocument/2006/relationships" id="261" r:id="R67ec041791e44e9f"/>
    <p:sldId xmlns:r="http://schemas.openxmlformats.org/officeDocument/2006/relationships" id="262" r:id="Rbff6585d883f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1fa6f2787401d" /><Relationship Type="http://schemas.openxmlformats.org/officeDocument/2006/relationships/slide" Target="/ppt/slides/slide1.xml" Id="R6f831f8747954efa" /><Relationship Type="http://schemas.openxmlformats.org/officeDocument/2006/relationships/slide" Target="/ppt/slides/slide2.xml" Id="Rb7b325cbb56c4064" /><Relationship Type="http://schemas.openxmlformats.org/officeDocument/2006/relationships/slide" Target="/ppt/slides/slide3.xml" Id="Rbd92c2035fbf4c49" /><Relationship Type="http://schemas.openxmlformats.org/officeDocument/2006/relationships/slide" Target="/ppt/slides/slide4.xml" Id="R30fbdf23227e4a2d" /><Relationship Type="http://schemas.openxmlformats.org/officeDocument/2006/relationships/slide" Target="/ppt/slides/slide5.xml" Id="R0ca53f3e10314136" /><Relationship Type="http://schemas.openxmlformats.org/officeDocument/2006/relationships/slide" Target="/ppt/slides/slide6.xml" Id="R67ec041791e44e9f" /><Relationship Type="http://schemas.openxmlformats.org/officeDocument/2006/relationships/slide" Target="/ppt/slides/slide7.xml" Id="Rbff6585d883f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d12fbc612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53e4a5604c10" /><Relationship Type="http://schemas.openxmlformats.org/officeDocument/2006/relationships/theme" Target="/ppt/slideMasters/theme/theme1.xml" Id="Rd01d93326fad4f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953e4a560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eb70e023a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2c14aa3bc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3a2eec5cc4e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569002760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ec3e266f44e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f1b90c688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b9c1de59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THETIS AS ble etablert [år] og holder til i Bosberg.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14 296 610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AASMUND FRØSETH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BERIT EIDE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STØLAND FRØSETH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THETIS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MARGRETE KVISETH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Hangerslettvegen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7070 Bosberg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aasmundf@live.no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989 026 135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THETIS AS</a:t>
            </a:r>
          </a:p>
        </p:txBody>
      </p:sp>
    </p:spTree>
  </p:cSld>
  <p:clrMapOvr>
    <a:masterClrMapping xmlns:a="http://schemas.openxmlformats.org/drawingml/2006/main"/>
  </p:clrMapOvr>
</p:sld>
</file>