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7b8a9950604f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8a6cffdec84f7d"/>
  </p:sldMasterIdLst>
  <p:sldIdLst>
    <p:sldId xmlns:r="http://schemas.openxmlformats.org/officeDocument/2006/relationships" id="256" r:id="R32ec47bca9cc4005"/>
    <p:sldId xmlns:r="http://schemas.openxmlformats.org/officeDocument/2006/relationships" id="257" r:id="Rb37d4d0be2a24064"/>
    <p:sldId xmlns:r="http://schemas.openxmlformats.org/officeDocument/2006/relationships" id="258" r:id="R5ef34fc97ab9482e"/>
    <p:sldId xmlns:r="http://schemas.openxmlformats.org/officeDocument/2006/relationships" id="259" r:id="R9a2f07a28b914180"/>
    <p:sldId xmlns:r="http://schemas.openxmlformats.org/officeDocument/2006/relationships" id="260" r:id="Rb9c09f8e868342b6"/>
    <p:sldId xmlns:r="http://schemas.openxmlformats.org/officeDocument/2006/relationships" id="261" r:id="Ra42e0c9c37224b5c"/>
    <p:sldId xmlns:r="http://schemas.openxmlformats.org/officeDocument/2006/relationships" id="262" r:id="Rcb67c8165dac44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8a6cffdec84f7d" /><Relationship Type="http://schemas.openxmlformats.org/officeDocument/2006/relationships/slide" Target="/ppt/slides/slide1.xml" Id="R32ec47bca9cc4005" /><Relationship Type="http://schemas.openxmlformats.org/officeDocument/2006/relationships/slide" Target="/ppt/slides/slide2.xml" Id="Rb37d4d0be2a24064" /><Relationship Type="http://schemas.openxmlformats.org/officeDocument/2006/relationships/slide" Target="/ppt/slides/slide3.xml" Id="R5ef34fc97ab9482e" /><Relationship Type="http://schemas.openxmlformats.org/officeDocument/2006/relationships/slide" Target="/ppt/slides/slide4.xml" Id="R9a2f07a28b914180" /><Relationship Type="http://schemas.openxmlformats.org/officeDocument/2006/relationships/slide" Target="/ppt/slides/slide5.xml" Id="Rb9c09f8e868342b6" /><Relationship Type="http://schemas.openxmlformats.org/officeDocument/2006/relationships/slide" Target="/ppt/slides/slide6.xml" Id="Ra42e0c9c37224b5c" /><Relationship Type="http://schemas.openxmlformats.org/officeDocument/2006/relationships/slide" Target="/ppt/slides/slide7.xml" Id="Rcb67c8165dac44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d38720be247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f5febc1864c27" /><Relationship Type="http://schemas.openxmlformats.org/officeDocument/2006/relationships/theme" Target="/ppt/slideMasters/theme/theme1.xml" Id="R180581f1d58441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2f5febc1864c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eb3c9771e49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96934e04041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6758df8474d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6ba8aaeeb42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00cd8b80d48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41563b96943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c75a538fc4a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STYRKEN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STYRKEN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14 721 249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122 975 330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128 325 306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STURLA STORRØ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MARIE MOEN STORRØ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Storrø, Øvre alle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sturla@fysmed.no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989 026 216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STYRKEN AS</a:t>
            </a:r>
          </a:p>
        </p:txBody>
      </p:sp>
    </p:spTree>
  </p:cSld>
  <p:clrMapOvr>
    <a:masterClrMapping xmlns:a="http://schemas.openxmlformats.org/drawingml/2006/main"/>
  </p:clrMapOvr>
</p:sld>
</file>