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53cbc83f7843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66b6c5549d438c"/>
  </p:sldMasterIdLst>
  <p:sldIdLst>
    <p:sldId xmlns:r="http://schemas.openxmlformats.org/officeDocument/2006/relationships" id="256" r:id="R69538dfe90a64d79"/>
    <p:sldId xmlns:r="http://schemas.openxmlformats.org/officeDocument/2006/relationships" id="257" r:id="R7ccfc7e187cb41a7"/>
    <p:sldId xmlns:r="http://schemas.openxmlformats.org/officeDocument/2006/relationships" id="258" r:id="Rca66069d17f74bcc"/>
    <p:sldId xmlns:r="http://schemas.openxmlformats.org/officeDocument/2006/relationships" id="259" r:id="Ra23603be00d24000"/>
    <p:sldId xmlns:r="http://schemas.openxmlformats.org/officeDocument/2006/relationships" id="260" r:id="Rb6c7e1d7caf64834"/>
    <p:sldId xmlns:r="http://schemas.openxmlformats.org/officeDocument/2006/relationships" id="261" r:id="R87a75c9e863740eb"/>
    <p:sldId xmlns:r="http://schemas.openxmlformats.org/officeDocument/2006/relationships" id="262" r:id="Rcafc4026cba54f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6b6c5549d438c" /><Relationship Type="http://schemas.openxmlformats.org/officeDocument/2006/relationships/slide" Target="/ppt/slides/slide1.xml" Id="R69538dfe90a64d79" /><Relationship Type="http://schemas.openxmlformats.org/officeDocument/2006/relationships/slide" Target="/ppt/slides/slide2.xml" Id="R7ccfc7e187cb41a7" /><Relationship Type="http://schemas.openxmlformats.org/officeDocument/2006/relationships/slide" Target="/ppt/slides/slide3.xml" Id="Rca66069d17f74bcc" /><Relationship Type="http://schemas.openxmlformats.org/officeDocument/2006/relationships/slide" Target="/ppt/slides/slide4.xml" Id="Ra23603be00d24000" /><Relationship Type="http://schemas.openxmlformats.org/officeDocument/2006/relationships/slide" Target="/ppt/slides/slide5.xml" Id="Rb6c7e1d7caf64834" /><Relationship Type="http://schemas.openxmlformats.org/officeDocument/2006/relationships/slide" Target="/ppt/slides/slide6.xml" Id="R87a75c9e863740eb" /><Relationship Type="http://schemas.openxmlformats.org/officeDocument/2006/relationships/slide" Target="/ppt/slides/slide7.xml" Id="Rcafc4026cba54f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273ed0c13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fb1f69c3b4aeb" /><Relationship Type="http://schemas.openxmlformats.org/officeDocument/2006/relationships/theme" Target="/ppt/slideMasters/theme/theme1.xml" Id="Rf5055195d4224a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fb1f69c3b4a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ee96d86bb42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f82fdbec148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eb757899f46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cce934f6540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0401e8c8643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4b1f47a8d4a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09e69966446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GUAHLOS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GUAHLOS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GUAHLOS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GUAHLOS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GUAHLOS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GUAHLOS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6 966 119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102 168 011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102 547 338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GUAHLOS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SOLHAUG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SOLHAUG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LIKSE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VEGASOL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GUAHLOS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Thorsholmen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989 026 569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GUAHLOS HOLDING AS</a:t>
            </a:r>
          </a:p>
        </p:txBody>
      </p:sp>
    </p:spTree>
  </p:cSld>
  <p:clrMapOvr>
    <a:masterClrMapping xmlns:a="http://schemas.openxmlformats.org/drawingml/2006/main"/>
  </p:clrMapOvr>
</p:sld>
</file>