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f4bd088d4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10c590ecc4c42"/>
  </p:sldMasterIdLst>
  <p:sldIdLst>
    <p:sldId xmlns:r="http://schemas.openxmlformats.org/officeDocument/2006/relationships" id="256" r:id="R49ec7824c55e4a04"/>
    <p:sldId xmlns:r="http://schemas.openxmlformats.org/officeDocument/2006/relationships" id="257" r:id="Rb7f246eb64ef4d97"/>
    <p:sldId xmlns:r="http://schemas.openxmlformats.org/officeDocument/2006/relationships" id="258" r:id="Rdf2c6b97149d4749"/>
    <p:sldId xmlns:r="http://schemas.openxmlformats.org/officeDocument/2006/relationships" id="259" r:id="R428daca844784b61"/>
    <p:sldId xmlns:r="http://schemas.openxmlformats.org/officeDocument/2006/relationships" id="260" r:id="R62023bdfcd5d451d"/>
    <p:sldId xmlns:r="http://schemas.openxmlformats.org/officeDocument/2006/relationships" id="261" r:id="Rbab6b5b0ce314d1b"/>
    <p:sldId xmlns:r="http://schemas.openxmlformats.org/officeDocument/2006/relationships" id="262" r:id="R907a8c52e796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10c590ecc4c42" /><Relationship Type="http://schemas.openxmlformats.org/officeDocument/2006/relationships/slide" Target="/ppt/slides/slide1.xml" Id="R49ec7824c55e4a04" /><Relationship Type="http://schemas.openxmlformats.org/officeDocument/2006/relationships/slide" Target="/ppt/slides/slide2.xml" Id="Rb7f246eb64ef4d97" /><Relationship Type="http://schemas.openxmlformats.org/officeDocument/2006/relationships/slide" Target="/ppt/slides/slide3.xml" Id="Rdf2c6b97149d4749" /><Relationship Type="http://schemas.openxmlformats.org/officeDocument/2006/relationships/slide" Target="/ppt/slides/slide4.xml" Id="R428daca844784b61" /><Relationship Type="http://schemas.openxmlformats.org/officeDocument/2006/relationships/slide" Target="/ppt/slides/slide5.xml" Id="R62023bdfcd5d451d" /><Relationship Type="http://schemas.openxmlformats.org/officeDocument/2006/relationships/slide" Target="/ppt/slides/slide6.xml" Id="Rbab6b5b0ce314d1b" /><Relationship Type="http://schemas.openxmlformats.org/officeDocument/2006/relationships/slide" Target="/ppt/slides/slide7.xml" Id="R907a8c52e796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350d6921b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1550ad534fb1" /><Relationship Type="http://schemas.openxmlformats.org/officeDocument/2006/relationships/theme" Target="/ppt/slideMasters/theme/theme1.xml" Id="R47254b69ffd2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41550ad53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d9def604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8bbcf0afb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0581195e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53442785c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2f3e7653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8649e831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48ca483b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HESTÅS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40 855 407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41 085 657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Odderhei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arild@iosis.no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HESTÅS INVEST AS</a:t>
            </a:r>
          </a:p>
        </p:txBody>
      </p:sp>
    </p:spTree>
  </p:cSld>
  <p:clrMapOvr>
    <a:masterClrMapping xmlns:a="http://schemas.openxmlformats.org/drawingml/2006/main"/>
  </p:clrMapOvr>
</p:sld>
</file>