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e260dc82fe41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435e08ee74c98"/>
  </p:sldMasterIdLst>
  <p:sldIdLst>
    <p:sldId xmlns:r="http://schemas.openxmlformats.org/officeDocument/2006/relationships" id="256" r:id="R92dc84bf65ce4b84"/>
    <p:sldId xmlns:r="http://schemas.openxmlformats.org/officeDocument/2006/relationships" id="257" r:id="R394f55aff8f543d9"/>
    <p:sldId xmlns:r="http://schemas.openxmlformats.org/officeDocument/2006/relationships" id="258" r:id="R7d89b6b5c5044d2c"/>
    <p:sldId xmlns:r="http://schemas.openxmlformats.org/officeDocument/2006/relationships" id="259" r:id="Ra4859b477e904734"/>
    <p:sldId xmlns:r="http://schemas.openxmlformats.org/officeDocument/2006/relationships" id="260" r:id="R95bdfbf410884278"/>
    <p:sldId xmlns:r="http://schemas.openxmlformats.org/officeDocument/2006/relationships" id="261" r:id="Ra9b77480ec2c4613"/>
    <p:sldId xmlns:r="http://schemas.openxmlformats.org/officeDocument/2006/relationships" id="262" r:id="R5193da889acc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435e08ee74c98" /><Relationship Type="http://schemas.openxmlformats.org/officeDocument/2006/relationships/slide" Target="/ppt/slides/slide1.xml" Id="R92dc84bf65ce4b84" /><Relationship Type="http://schemas.openxmlformats.org/officeDocument/2006/relationships/slide" Target="/ppt/slides/slide2.xml" Id="R394f55aff8f543d9" /><Relationship Type="http://schemas.openxmlformats.org/officeDocument/2006/relationships/slide" Target="/ppt/slides/slide3.xml" Id="R7d89b6b5c5044d2c" /><Relationship Type="http://schemas.openxmlformats.org/officeDocument/2006/relationships/slide" Target="/ppt/slides/slide4.xml" Id="Ra4859b477e904734" /><Relationship Type="http://schemas.openxmlformats.org/officeDocument/2006/relationships/slide" Target="/ppt/slides/slide5.xml" Id="R95bdfbf410884278" /><Relationship Type="http://schemas.openxmlformats.org/officeDocument/2006/relationships/slide" Target="/ppt/slides/slide6.xml" Id="Ra9b77480ec2c4613" /><Relationship Type="http://schemas.openxmlformats.org/officeDocument/2006/relationships/slide" Target="/ppt/slides/slide7.xml" Id="R5193da889acc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9ab4e9bef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e150f3a374415" /><Relationship Type="http://schemas.openxmlformats.org/officeDocument/2006/relationships/theme" Target="/ppt/slideMasters/theme/theme1.xml" Id="R311d221e51c1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be150f3a3744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a8cef54174a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3c947f3fd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f6984e97244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80e15fe6d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5fd4da3ad41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699adb23e4b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c4bb7e70748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JANI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3 262 509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8 520 434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8 520 434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JANNE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989 027 948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 INVEST AS</a:t>
            </a:r>
          </a:p>
        </p:txBody>
      </p:sp>
    </p:spTree>
  </p:cSld>
  <p:clrMapOvr>
    <a:masterClrMapping xmlns:a="http://schemas.openxmlformats.org/drawingml/2006/main"/>
  </p:clrMapOvr>
</p:sld>
</file>