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c18edb196e4a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9bb894f874a83"/>
  </p:sldMasterIdLst>
  <p:sldIdLst>
    <p:sldId xmlns:r="http://schemas.openxmlformats.org/officeDocument/2006/relationships" id="256" r:id="Rc6d556eb09774b93"/>
    <p:sldId xmlns:r="http://schemas.openxmlformats.org/officeDocument/2006/relationships" id="257" r:id="Racd2be1baa544b61"/>
    <p:sldId xmlns:r="http://schemas.openxmlformats.org/officeDocument/2006/relationships" id="258" r:id="Raba6c7827b5e4dd9"/>
    <p:sldId xmlns:r="http://schemas.openxmlformats.org/officeDocument/2006/relationships" id="259" r:id="R90b60eac34bd4c89"/>
    <p:sldId xmlns:r="http://schemas.openxmlformats.org/officeDocument/2006/relationships" id="260" r:id="R71850f69bb58416a"/>
    <p:sldId xmlns:r="http://schemas.openxmlformats.org/officeDocument/2006/relationships" id="261" r:id="R972b77ad97154b20"/>
    <p:sldId xmlns:r="http://schemas.openxmlformats.org/officeDocument/2006/relationships" id="262" r:id="R872ebfe0339a4c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9bb894f874a83" /><Relationship Type="http://schemas.openxmlformats.org/officeDocument/2006/relationships/slide" Target="/ppt/slides/slide1.xml" Id="Rc6d556eb09774b93" /><Relationship Type="http://schemas.openxmlformats.org/officeDocument/2006/relationships/slide" Target="/ppt/slides/slide2.xml" Id="Racd2be1baa544b61" /><Relationship Type="http://schemas.openxmlformats.org/officeDocument/2006/relationships/slide" Target="/ppt/slides/slide3.xml" Id="Raba6c7827b5e4dd9" /><Relationship Type="http://schemas.openxmlformats.org/officeDocument/2006/relationships/slide" Target="/ppt/slides/slide4.xml" Id="R90b60eac34bd4c89" /><Relationship Type="http://schemas.openxmlformats.org/officeDocument/2006/relationships/slide" Target="/ppt/slides/slide5.xml" Id="R71850f69bb58416a" /><Relationship Type="http://schemas.openxmlformats.org/officeDocument/2006/relationships/slide" Target="/ppt/slides/slide6.xml" Id="R972b77ad97154b20" /><Relationship Type="http://schemas.openxmlformats.org/officeDocument/2006/relationships/slide" Target="/ppt/slides/slide7.xml" Id="R872ebfe0339a4c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88b2f453043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362a4d99b4299" /><Relationship Type="http://schemas.openxmlformats.org/officeDocument/2006/relationships/theme" Target="/ppt/slideMasters/theme/theme1.xml" Id="R03dcc6d2a39e40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f362a4d99b42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c7cb5ab744b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550a2bfa347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412e04b3742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18a0a54c642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2d2a286bb4c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cca3ddfe844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4d87ff5ee4f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ASBJØRN 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SEIELSTAD HOLDING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9 511 471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129 908 579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130 049 832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SEIELSTAD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Gausdalsvegen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2624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989 028 057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ASBJØRN SEIELSTAD HOLDING AS</a:t>
            </a:r>
          </a:p>
        </p:txBody>
      </p:sp>
    </p:spTree>
  </p:cSld>
  <p:clrMapOvr>
    <a:masterClrMapping xmlns:a="http://schemas.openxmlformats.org/drawingml/2006/main"/>
  </p:clrMapOvr>
</p:sld>
</file>