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97c2241e78b43d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f15536cf14e4c76"/>
  </p:sldMasterIdLst>
  <p:sldIdLst>
    <p:sldId xmlns:r="http://schemas.openxmlformats.org/officeDocument/2006/relationships" id="256" r:id="Rac54e243541645ad"/>
    <p:sldId xmlns:r="http://schemas.openxmlformats.org/officeDocument/2006/relationships" id="257" r:id="R6560480d627b49db"/>
    <p:sldId xmlns:r="http://schemas.openxmlformats.org/officeDocument/2006/relationships" id="258" r:id="R5018a2efd2aa417c"/>
    <p:sldId xmlns:r="http://schemas.openxmlformats.org/officeDocument/2006/relationships" id="259" r:id="Rae10f9c86c2742be"/>
    <p:sldId xmlns:r="http://schemas.openxmlformats.org/officeDocument/2006/relationships" id="260" r:id="Rc5b09455a7244c49"/>
    <p:sldId xmlns:r="http://schemas.openxmlformats.org/officeDocument/2006/relationships" id="261" r:id="Re8b1947689574f68"/>
    <p:sldId xmlns:r="http://schemas.openxmlformats.org/officeDocument/2006/relationships" id="262" r:id="Rfc1d9d38b65e4a5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f15536cf14e4c76" /><Relationship Type="http://schemas.openxmlformats.org/officeDocument/2006/relationships/slide" Target="/ppt/slides/slide1.xml" Id="Rac54e243541645ad" /><Relationship Type="http://schemas.openxmlformats.org/officeDocument/2006/relationships/slide" Target="/ppt/slides/slide2.xml" Id="R6560480d627b49db" /><Relationship Type="http://schemas.openxmlformats.org/officeDocument/2006/relationships/slide" Target="/ppt/slides/slide3.xml" Id="R5018a2efd2aa417c" /><Relationship Type="http://schemas.openxmlformats.org/officeDocument/2006/relationships/slide" Target="/ppt/slides/slide4.xml" Id="Rae10f9c86c2742be" /><Relationship Type="http://schemas.openxmlformats.org/officeDocument/2006/relationships/slide" Target="/ppt/slides/slide5.xml" Id="Rc5b09455a7244c49" /><Relationship Type="http://schemas.openxmlformats.org/officeDocument/2006/relationships/slide" Target="/ppt/slides/slide6.xml" Id="Re8b1947689574f68" /><Relationship Type="http://schemas.openxmlformats.org/officeDocument/2006/relationships/slide" Target="/ppt/slides/slide7.xml" Id="Rfc1d9d38b65e4a5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be5ce9ddd4542b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daa54e64aa4843" /><Relationship Type="http://schemas.openxmlformats.org/officeDocument/2006/relationships/theme" Target="/ppt/slideMasters/theme/theme1.xml" Id="Ra8752260085d421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7daa54e64aa484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d0717735424b5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d6fa798b2d43f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2a3577f2514cf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ee6bcf86c644e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1e3393e42b4fa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5a8c2eb93d42a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2fad00875e4c2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R1 GRUPPEN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R1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R1 GRUPPEN AS ble etablert [år] og holder til i Kongsberg.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R1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R1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R1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2 577 510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−457 853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896 004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23 309 969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50 318 840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R1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TIT HOLDING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RUSTAND ROGER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INA RUSTAND HOLDING AS  –  15,0 %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TONJE RUSTAND HOLDING AS  –  15,0 %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R1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Karussestubben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3616 Kongsberg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roger@kongsberg-skisenter.no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989 028 278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R1 GRUPPEN AS</a:t>
            </a:r>
          </a:p>
        </p:txBody>
      </p:sp>
    </p:spTree>
  </p:cSld>
  <p:clrMapOvr>
    <a:masterClrMapping xmlns:a="http://schemas.openxmlformats.org/drawingml/2006/main"/>
  </p:clrMapOvr>
</p:sld>
</file>