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ed9de5606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43b101ecc04eed"/>
  </p:sldMasterIdLst>
  <p:sldIdLst>
    <p:sldId xmlns:r="http://schemas.openxmlformats.org/officeDocument/2006/relationships" id="256" r:id="Rb6a7e1e1dd2e4ac4"/>
    <p:sldId xmlns:r="http://schemas.openxmlformats.org/officeDocument/2006/relationships" id="257" r:id="R1380a74b09ed447b"/>
    <p:sldId xmlns:r="http://schemas.openxmlformats.org/officeDocument/2006/relationships" id="258" r:id="R52b8afdded454576"/>
    <p:sldId xmlns:r="http://schemas.openxmlformats.org/officeDocument/2006/relationships" id="259" r:id="R505510d1e25c4c2b"/>
    <p:sldId xmlns:r="http://schemas.openxmlformats.org/officeDocument/2006/relationships" id="260" r:id="R877270dca113416b"/>
    <p:sldId xmlns:r="http://schemas.openxmlformats.org/officeDocument/2006/relationships" id="261" r:id="R141a25f5b2824c07"/>
    <p:sldId xmlns:r="http://schemas.openxmlformats.org/officeDocument/2006/relationships" id="262" r:id="R97f35ee128f8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3b101ecc04eed" /><Relationship Type="http://schemas.openxmlformats.org/officeDocument/2006/relationships/slide" Target="/ppt/slides/slide1.xml" Id="Rb6a7e1e1dd2e4ac4" /><Relationship Type="http://schemas.openxmlformats.org/officeDocument/2006/relationships/slide" Target="/ppt/slides/slide2.xml" Id="R1380a74b09ed447b" /><Relationship Type="http://schemas.openxmlformats.org/officeDocument/2006/relationships/slide" Target="/ppt/slides/slide3.xml" Id="R52b8afdded454576" /><Relationship Type="http://schemas.openxmlformats.org/officeDocument/2006/relationships/slide" Target="/ppt/slides/slide4.xml" Id="R505510d1e25c4c2b" /><Relationship Type="http://schemas.openxmlformats.org/officeDocument/2006/relationships/slide" Target="/ppt/slides/slide5.xml" Id="R877270dca113416b" /><Relationship Type="http://schemas.openxmlformats.org/officeDocument/2006/relationships/slide" Target="/ppt/slides/slide6.xml" Id="R141a25f5b2824c07" /><Relationship Type="http://schemas.openxmlformats.org/officeDocument/2006/relationships/slide" Target="/ppt/slides/slide7.xml" Id="R97f35ee128f8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2c76ad0ea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4b1e8bc34fa4" /><Relationship Type="http://schemas.openxmlformats.org/officeDocument/2006/relationships/theme" Target="/ppt/slideMasters/theme/theme1.xml" Id="R7577bc02582e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f4b1e8bc34f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d86659cd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60834c6df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6f27435ee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2b83964eb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abc65f943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92f607b2b4a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e1e43b10e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ATM INVEST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727 945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THORSTENSEN TOM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RIISER MONA THORSTENSEN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THORSTENSEN AINA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44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ATM INVEST AS</a:t>
            </a:r>
          </a:p>
        </p:txBody>
      </p:sp>
    </p:spTree>
  </p:cSld>
  <p:clrMapOvr>
    <a:masterClrMapping xmlns:a="http://schemas.openxmlformats.org/drawingml/2006/main"/>
  </p:clrMapOvr>
</p:sld>
</file>