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166ade7f743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fd5d6f16f4b50"/>
  </p:sldMasterIdLst>
  <p:sldIdLst>
    <p:sldId xmlns:r="http://schemas.openxmlformats.org/officeDocument/2006/relationships" id="256" r:id="Raf9cf3c2a7274488"/>
    <p:sldId xmlns:r="http://schemas.openxmlformats.org/officeDocument/2006/relationships" id="257" r:id="R9ef3da211b144195"/>
    <p:sldId xmlns:r="http://schemas.openxmlformats.org/officeDocument/2006/relationships" id="258" r:id="R7735b133c18c4096"/>
    <p:sldId xmlns:r="http://schemas.openxmlformats.org/officeDocument/2006/relationships" id="259" r:id="R5d7825fd43de492b"/>
    <p:sldId xmlns:r="http://schemas.openxmlformats.org/officeDocument/2006/relationships" id="260" r:id="Rb0e234c1660d4b25"/>
    <p:sldId xmlns:r="http://schemas.openxmlformats.org/officeDocument/2006/relationships" id="261" r:id="Rc072fffcf89f46f9"/>
    <p:sldId xmlns:r="http://schemas.openxmlformats.org/officeDocument/2006/relationships" id="262" r:id="R9e6e4601ba15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fd5d6f16f4b50" /><Relationship Type="http://schemas.openxmlformats.org/officeDocument/2006/relationships/slide" Target="/ppt/slides/slide1.xml" Id="Raf9cf3c2a7274488" /><Relationship Type="http://schemas.openxmlformats.org/officeDocument/2006/relationships/slide" Target="/ppt/slides/slide2.xml" Id="R9ef3da211b144195" /><Relationship Type="http://schemas.openxmlformats.org/officeDocument/2006/relationships/slide" Target="/ppt/slides/slide3.xml" Id="R7735b133c18c4096" /><Relationship Type="http://schemas.openxmlformats.org/officeDocument/2006/relationships/slide" Target="/ppt/slides/slide4.xml" Id="R5d7825fd43de492b" /><Relationship Type="http://schemas.openxmlformats.org/officeDocument/2006/relationships/slide" Target="/ppt/slides/slide5.xml" Id="Rb0e234c1660d4b25" /><Relationship Type="http://schemas.openxmlformats.org/officeDocument/2006/relationships/slide" Target="/ppt/slides/slide6.xml" Id="Rc072fffcf89f46f9" /><Relationship Type="http://schemas.openxmlformats.org/officeDocument/2006/relationships/slide" Target="/ppt/slides/slide7.xml" Id="R9e6e4601ba15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a1f854ad1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0c980d3f64571" /><Relationship Type="http://schemas.openxmlformats.org/officeDocument/2006/relationships/theme" Target="/ppt/slideMasters/theme/theme1.xml" Id="Re2ba5d6676f5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0c980d3f645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8dd2c76d2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b36ed2bff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5fdb667b9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5bb326ca3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b6153f9d746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53d4df114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581eb7717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JIT HOLDING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4 375 176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28 768 988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28 946 983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INGE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172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3405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