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dae4c8589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68a6404d34a8f"/>
  </p:sldMasterIdLst>
  <p:sldIdLst>
    <p:sldId xmlns:r="http://schemas.openxmlformats.org/officeDocument/2006/relationships" id="256" r:id="R326f3f9c06cd4d6a"/>
    <p:sldId xmlns:r="http://schemas.openxmlformats.org/officeDocument/2006/relationships" id="257" r:id="R0d9180a6ebe744c6"/>
    <p:sldId xmlns:r="http://schemas.openxmlformats.org/officeDocument/2006/relationships" id="258" r:id="R2a13730db6514e55"/>
    <p:sldId xmlns:r="http://schemas.openxmlformats.org/officeDocument/2006/relationships" id="259" r:id="R66a75ddca1474571"/>
    <p:sldId xmlns:r="http://schemas.openxmlformats.org/officeDocument/2006/relationships" id="260" r:id="R5e683886c3f24ad7"/>
    <p:sldId xmlns:r="http://schemas.openxmlformats.org/officeDocument/2006/relationships" id="261" r:id="R33f3fab72f874163"/>
    <p:sldId xmlns:r="http://schemas.openxmlformats.org/officeDocument/2006/relationships" id="262" r:id="R6b50cc649404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68a6404d34a8f" /><Relationship Type="http://schemas.openxmlformats.org/officeDocument/2006/relationships/slide" Target="/ppt/slides/slide1.xml" Id="R326f3f9c06cd4d6a" /><Relationship Type="http://schemas.openxmlformats.org/officeDocument/2006/relationships/slide" Target="/ppt/slides/slide2.xml" Id="R0d9180a6ebe744c6" /><Relationship Type="http://schemas.openxmlformats.org/officeDocument/2006/relationships/slide" Target="/ppt/slides/slide3.xml" Id="R2a13730db6514e55" /><Relationship Type="http://schemas.openxmlformats.org/officeDocument/2006/relationships/slide" Target="/ppt/slides/slide4.xml" Id="R66a75ddca1474571" /><Relationship Type="http://schemas.openxmlformats.org/officeDocument/2006/relationships/slide" Target="/ppt/slides/slide5.xml" Id="R5e683886c3f24ad7" /><Relationship Type="http://schemas.openxmlformats.org/officeDocument/2006/relationships/slide" Target="/ppt/slides/slide6.xml" Id="R33f3fab72f874163" /><Relationship Type="http://schemas.openxmlformats.org/officeDocument/2006/relationships/slide" Target="/ppt/slides/slide7.xml" Id="R6b50cc649404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53cd3a06f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f3241a134dca" /><Relationship Type="http://schemas.openxmlformats.org/officeDocument/2006/relationships/theme" Target="/ppt/slideMasters/theme/theme1.xml" Id="R089cbebff1d0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cf3241a13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5e30e00f7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4c4d3a13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74d65f26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3398cb443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1a895613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11a1ae247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f591f1e0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BHK HOLDING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15 770 439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HARALD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Borgvågveien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