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f69f6af4d4e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ca034317624636"/>
  </p:sldMasterIdLst>
  <p:sldIdLst>
    <p:sldId xmlns:r="http://schemas.openxmlformats.org/officeDocument/2006/relationships" id="256" r:id="R1e6e3eab16254446"/>
    <p:sldId xmlns:r="http://schemas.openxmlformats.org/officeDocument/2006/relationships" id="257" r:id="R60b52207e27b47b4"/>
    <p:sldId xmlns:r="http://schemas.openxmlformats.org/officeDocument/2006/relationships" id="258" r:id="Rbc0bee1ca29b462b"/>
    <p:sldId xmlns:r="http://schemas.openxmlformats.org/officeDocument/2006/relationships" id="259" r:id="R44ceef92e3854a13"/>
    <p:sldId xmlns:r="http://schemas.openxmlformats.org/officeDocument/2006/relationships" id="260" r:id="R7f62a32b98734737"/>
    <p:sldId xmlns:r="http://schemas.openxmlformats.org/officeDocument/2006/relationships" id="261" r:id="Rc26dc08e07514525"/>
    <p:sldId xmlns:r="http://schemas.openxmlformats.org/officeDocument/2006/relationships" id="262" r:id="Rc5e13aaa55f640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a034317624636" /><Relationship Type="http://schemas.openxmlformats.org/officeDocument/2006/relationships/slide" Target="/ppt/slides/slide1.xml" Id="R1e6e3eab16254446" /><Relationship Type="http://schemas.openxmlformats.org/officeDocument/2006/relationships/slide" Target="/ppt/slides/slide2.xml" Id="R60b52207e27b47b4" /><Relationship Type="http://schemas.openxmlformats.org/officeDocument/2006/relationships/slide" Target="/ppt/slides/slide3.xml" Id="Rbc0bee1ca29b462b" /><Relationship Type="http://schemas.openxmlformats.org/officeDocument/2006/relationships/slide" Target="/ppt/slides/slide4.xml" Id="R44ceef92e3854a13" /><Relationship Type="http://schemas.openxmlformats.org/officeDocument/2006/relationships/slide" Target="/ppt/slides/slide5.xml" Id="R7f62a32b98734737" /><Relationship Type="http://schemas.openxmlformats.org/officeDocument/2006/relationships/slide" Target="/ppt/slides/slide6.xml" Id="Rc26dc08e07514525" /><Relationship Type="http://schemas.openxmlformats.org/officeDocument/2006/relationships/slide" Target="/ppt/slides/slide7.xml" Id="Rc5e13aaa55f640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e0f2ff8274f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0b565e11d4af3" /><Relationship Type="http://schemas.openxmlformats.org/officeDocument/2006/relationships/theme" Target="/ppt/slideMasters/theme/theme1.xml" Id="Rd7ce45e3417b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50b565e11d4a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66492322440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83cb3ca894b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4e0278fec4f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b1a1208224d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f828a073041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04b8c063f4f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912fbbd5e41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54 778 207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41 719 040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57 883 271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830 017 480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857 269 203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OVE AFTRETH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32 08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989 029 673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POA AS</a:t>
            </a:r>
          </a:p>
        </p:txBody>
      </p:sp>
    </p:spTree>
  </p:cSld>
  <p:clrMapOvr>
    <a:masterClrMapping xmlns:a="http://schemas.openxmlformats.org/drawingml/2006/main"/>
  </p:clrMapOvr>
</p:sld>
</file>