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96015932844e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02c702e2b24dd5"/>
  </p:sldMasterIdLst>
  <p:sldIdLst>
    <p:sldId xmlns:r="http://schemas.openxmlformats.org/officeDocument/2006/relationships" id="256" r:id="R311700abfd6a464d"/>
    <p:sldId xmlns:r="http://schemas.openxmlformats.org/officeDocument/2006/relationships" id="257" r:id="Rfae79de312654c85"/>
    <p:sldId xmlns:r="http://schemas.openxmlformats.org/officeDocument/2006/relationships" id="258" r:id="R11638f3fa24948bf"/>
    <p:sldId xmlns:r="http://schemas.openxmlformats.org/officeDocument/2006/relationships" id="259" r:id="Rd17ad791215f4c4f"/>
    <p:sldId xmlns:r="http://schemas.openxmlformats.org/officeDocument/2006/relationships" id="260" r:id="Ra665ea69099f4530"/>
    <p:sldId xmlns:r="http://schemas.openxmlformats.org/officeDocument/2006/relationships" id="261" r:id="Rbc604775077d4f41"/>
    <p:sldId xmlns:r="http://schemas.openxmlformats.org/officeDocument/2006/relationships" id="262" r:id="R725908dbcf184f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02c702e2b24dd5" /><Relationship Type="http://schemas.openxmlformats.org/officeDocument/2006/relationships/slide" Target="/ppt/slides/slide1.xml" Id="R311700abfd6a464d" /><Relationship Type="http://schemas.openxmlformats.org/officeDocument/2006/relationships/slide" Target="/ppt/slides/slide2.xml" Id="Rfae79de312654c85" /><Relationship Type="http://schemas.openxmlformats.org/officeDocument/2006/relationships/slide" Target="/ppt/slides/slide3.xml" Id="R11638f3fa24948bf" /><Relationship Type="http://schemas.openxmlformats.org/officeDocument/2006/relationships/slide" Target="/ppt/slides/slide4.xml" Id="Rd17ad791215f4c4f" /><Relationship Type="http://schemas.openxmlformats.org/officeDocument/2006/relationships/slide" Target="/ppt/slides/slide5.xml" Id="Ra665ea69099f4530" /><Relationship Type="http://schemas.openxmlformats.org/officeDocument/2006/relationships/slide" Target="/ppt/slides/slide6.xml" Id="Rbc604775077d4f41" /><Relationship Type="http://schemas.openxmlformats.org/officeDocument/2006/relationships/slide" Target="/ppt/slides/slide7.xml" Id="R725908dbcf184f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6ad36cc0b74b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b2025a31a43f6" /><Relationship Type="http://schemas.openxmlformats.org/officeDocument/2006/relationships/theme" Target="/ppt/slideMasters/theme/theme1.xml" Id="R7fbb9a70a21c4a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3b2025a31a43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c1aa7757848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852c2fb704a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b3289b47d46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8f21faa5247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7720620cf4d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800b2ba654b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0620c9d3b49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 INVEST AS ble etablert [år] og holder til i Våle.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−365 259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1 065 192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15 082 417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 ØIVIND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RØNNINGEN TERJE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3178 Våle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989 029 754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 INVEST AS</a:t>
            </a:r>
          </a:p>
        </p:txBody>
      </p:sp>
    </p:spTree>
  </p:cSld>
  <p:clrMapOvr>
    <a:masterClrMapping xmlns:a="http://schemas.openxmlformats.org/drawingml/2006/main"/>
  </p:clrMapOvr>
</p:sld>
</file>