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e33d481a174b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277624479e4366"/>
  </p:sldMasterIdLst>
  <p:sldIdLst>
    <p:sldId xmlns:r="http://schemas.openxmlformats.org/officeDocument/2006/relationships" id="256" r:id="Ra28c13f512f541a8"/>
    <p:sldId xmlns:r="http://schemas.openxmlformats.org/officeDocument/2006/relationships" id="257" r:id="R89f5162492f442ed"/>
    <p:sldId xmlns:r="http://schemas.openxmlformats.org/officeDocument/2006/relationships" id="258" r:id="Ra0a640626881405c"/>
    <p:sldId xmlns:r="http://schemas.openxmlformats.org/officeDocument/2006/relationships" id="259" r:id="R274bef2a2a0947c7"/>
    <p:sldId xmlns:r="http://schemas.openxmlformats.org/officeDocument/2006/relationships" id="260" r:id="R6c51abe1325a4674"/>
    <p:sldId xmlns:r="http://schemas.openxmlformats.org/officeDocument/2006/relationships" id="261" r:id="Rf5c1c0ab14fd4d8f"/>
    <p:sldId xmlns:r="http://schemas.openxmlformats.org/officeDocument/2006/relationships" id="262" r:id="R4bbdcf874a5a46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77624479e4366" /><Relationship Type="http://schemas.openxmlformats.org/officeDocument/2006/relationships/slide" Target="/ppt/slides/slide1.xml" Id="Ra28c13f512f541a8" /><Relationship Type="http://schemas.openxmlformats.org/officeDocument/2006/relationships/slide" Target="/ppt/slides/slide2.xml" Id="R89f5162492f442ed" /><Relationship Type="http://schemas.openxmlformats.org/officeDocument/2006/relationships/slide" Target="/ppt/slides/slide3.xml" Id="Ra0a640626881405c" /><Relationship Type="http://schemas.openxmlformats.org/officeDocument/2006/relationships/slide" Target="/ppt/slides/slide4.xml" Id="R274bef2a2a0947c7" /><Relationship Type="http://schemas.openxmlformats.org/officeDocument/2006/relationships/slide" Target="/ppt/slides/slide5.xml" Id="R6c51abe1325a4674" /><Relationship Type="http://schemas.openxmlformats.org/officeDocument/2006/relationships/slide" Target="/ppt/slides/slide6.xml" Id="Rf5c1c0ab14fd4d8f" /><Relationship Type="http://schemas.openxmlformats.org/officeDocument/2006/relationships/slide" Target="/ppt/slides/slide7.xml" Id="R4bbdcf874a5a46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791334fe74c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8a8411a424fa0" /><Relationship Type="http://schemas.openxmlformats.org/officeDocument/2006/relationships/theme" Target="/ppt/slideMasters/theme/theme1.xml" Id="R8dc3e693e13e47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f8a8411a424f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db1d171304a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04c99113245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766209cb348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f432bee8c44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bedef0a2e48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282f5115d47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8bc394d9e47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31 736 960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358 418 771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373 909 277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ANDERS BRAATHEN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Braathen Eiendom Forvaltning AS, 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989 029 940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 HOLDING AS</a:t>
            </a:r>
          </a:p>
        </p:txBody>
      </p:sp>
    </p:spTree>
  </p:cSld>
  <p:clrMapOvr>
    <a:masterClrMapping xmlns:a="http://schemas.openxmlformats.org/drawingml/2006/main"/>
  </p:clrMapOvr>
</p:sld>
</file>