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b0053a9ac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629a82d4b4886"/>
  </p:sldMasterIdLst>
  <p:sldIdLst>
    <p:sldId xmlns:r="http://schemas.openxmlformats.org/officeDocument/2006/relationships" id="256" r:id="R5ccc6928ed1347cf"/>
    <p:sldId xmlns:r="http://schemas.openxmlformats.org/officeDocument/2006/relationships" id="257" r:id="Raaf6e13d75314b3e"/>
    <p:sldId xmlns:r="http://schemas.openxmlformats.org/officeDocument/2006/relationships" id="258" r:id="R008f27db3b38436f"/>
    <p:sldId xmlns:r="http://schemas.openxmlformats.org/officeDocument/2006/relationships" id="259" r:id="R7150b4f55788410a"/>
    <p:sldId xmlns:r="http://schemas.openxmlformats.org/officeDocument/2006/relationships" id="260" r:id="Rc01d6ff3f9944b47"/>
    <p:sldId xmlns:r="http://schemas.openxmlformats.org/officeDocument/2006/relationships" id="261" r:id="R98b452f956104d7a"/>
    <p:sldId xmlns:r="http://schemas.openxmlformats.org/officeDocument/2006/relationships" id="262" r:id="R941954e26fc9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29a82d4b4886" /><Relationship Type="http://schemas.openxmlformats.org/officeDocument/2006/relationships/slide" Target="/ppt/slides/slide1.xml" Id="R5ccc6928ed1347cf" /><Relationship Type="http://schemas.openxmlformats.org/officeDocument/2006/relationships/slide" Target="/ppt/slides/slide2.xml" Id="Raaf6e13d75314b3e" /><Relationship Type="http://schemas.openxmlformats.org/officeDocument/2006/relationships/slide" Target="/ppt/slides/slide3.xml" Id="R008f27db3b38436f" /><Relationship Type="http://schemas.openxmlformats.org/officeDocument/2006/relationships/slide" Target="/ppt/slides/slide4.xml" Id="R7150b4f55788410a" /><Relationship Type="http://schemas.openxmlformats.org/officeDocument/2006/relationships/slide" Target="/ppt/slides/slide5.xml" Id="Rc01d6ff3f9944b47" /><Relationship Type="http://schemas.openxmlformats.org/officeDocument/2006/relationships/slide" Target="/ppt/slides/slide6.xml" Id="R98b452f956104d7a" /><Relationship Type="http://schemas.openxmlformats.org/officeDocument/2006/relationships/slide" Target="/ppt/slides/slide7.xml" Id="R941954e26fc9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e677493ac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6e8ca5e34f8f" /><Relationship Type="http://schemas.openxmlformats.org/officeDocument/2006/relationships/theme" Target="/ppt/slideMasters/theme/theme1.xml" Id="R2f72b2e15445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36e8ca5e3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914e8bac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722c6b09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2621bf57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2f6145d6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314ee156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7e942d06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008dddbe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5 608 745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OLAV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BRITA BEATE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Nordbergveien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92 11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989 030 264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GAUSTAD INVEST AS</a:t>
            </a:r>
          </a:p>
        </p:txBody>
      </p:sp>
    </p:spTree>
  </p:cSld>
  <p:clrMapOvr>
    <a:masterClrMapping xmlns:a="http://schemas.openxmlformats.org/drawingml/2006/main"/>
  </p:clrMapOvr>
</p:sld>
</file>